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2.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theme+xml" PartName="/ppt/theme/theme3.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theme+xml" PartName="/ppt/theme/theme4.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5" r:id="rId2"/>
    <p:sldMasterId id="2147484575" r:id="rId3"/>
    <p:sldMasterId id="2147484655" r:id="rId4"/>
    <p:sldMasterId id="2147484715" r:id="rId5"/>
  </p:sldMasterIdLst>
  <p:notesMasterIdLst>
    <p:notesMasterId r:id="rId27"/>
  </p:notesMasterIdLst>
  <p:handoutMasterIdLst>
    <p:handoutMasterId r:id="rId28"/>
  </p:handoutMasterIdLst>
  <p:sldIdLst>
    <p:sldId id="363" r:id="rId6"/>
    <p:sldId id="398" r:id="rId7"/>
    <p:sldId id="405" r:id="rId8"/>
    <p:sldId id="364" r:id="rId9"/>
    <p:sldId id="408" r:id="rId10"/>
    <p:sldId id="418" r:id="rId11"/>
    <p:sldId id="419" r:id="rId12"/>
    <p:sldId id="420" r:id="rId13"/>
    <p:sldId id="421" r:id="rId14"/>
    <p:sldId id="426" r:id="rId15"/>
    <p:sldId id="422" r:id="rId16"/>
    <p:sldId id="423" r:id="rId17"/>
    <p:sldId id="424" r:id="rId18"/>
    <p:sldId id="425" r:id="rId19"/>
    <p:sldId id="291" r:id="rId20"/>
    <p:sldId id="427" r:id="rId21"/>
    <p:sldId id="428" r:id="rId22"/>
    <p:sldId id="352" r:id="rId23"/>
    <p:sldId id="417" r:id="rId24"/>
    <p:sldId id="361" r:id="rId25"/>
    <p:sldId id="360" r:id="rId26"/>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30">
          <p15:clr>
            <a:srgbClr val="A4A3A4"/>
          </p15:clr>
        </p15:guide>
        <p15:guide id="2" orient="horz" pos="427">
          <p15:clr>
            <a:srgbClr val="A4A3A4"/>
          </p15:clr>
        </p15:guide>
        <p15:guide id="3" orient="horz" pos="804">
          <p15:clr>
            <a:srgbClr val="A4A3A4"/>
          </p15:clr>
        </p15:guide>
        <p15:guide id="4" orient="horz" pos="3241">
          <p15:clr>
            <a:srgbClr val="A4A3A4"/>
          </p15:clr>
        </p15:guide>
        <p15:guide id="5" orient="horz" pos="1659">
          <p15:clr>
            <a:srgbClr val="A4A3A4"/>
          </p15:clr>
        </p15:guide>
        <p15:guide id="6" pos="243">
          <p15:clr>
            <a:srgbClr val="A4A3A4"/>
          </p15:clr>
        </p15:guide>
        <p15:guide id="7" pos="5541">
          <p15:clr>
            <a:srgbClr val="A4A3A4"/>
          </p15:clr>
        </p15:guide>
        <p15:guide id="8" pos="2859">
          <p15:clr>
            <a:srgbClr val="A4A3A4"/>
          </p15:clr>
        </p15:guide>
        <p15:guide id="9" pos="842">
          <p15:clr>
            <a:srgbClr val="A4A3A4"/>
          </p15:clr>
        </p15:guide>
        <p15:guide id="10" pos="1396">
          <p15:clr>
            <a:srgbClr val="A4A3A4"/>
          </p15:clr>
        </p15:guide>
        <p15:guide id="11" pos="3543">
          <p15:clr>
            <a:srgbClr val="A4A3A4"/>
          </p15:clr>
        </p15:guide>
        <p15:guide id="12" pos="14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F59"/>
    <a:srgbClr val="FFFFFF"/>
    <a:srgbClr val="547759"/>
    <a:srgbClr val="6C7C6F"/>
    <a:srgbClr val="536750"/>
    <a:srgbClr val="547C5A"/>
    <a:srgbClr val="335135"/>
    <a:srgbClr val="00853F"/>
    <a:srgbClr val="26BCD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273" autoAdjust="0"/>
  </p:normalViewPr>
  <p:slideViewPr>
    <p:cSldViewPr snapToGrid="0">
      <p:cViewPr varScale="1">
        <p:scale>
          <a:sx n="98" d="100"/>
          <a:sy n="98" d="100"/>
        </p:scale>
        <p:origin x="1974" y="84"/>
      </p:cViewPr>
      <p:guideLst>
        <p:guide orient="horz" pos="4030"/>
        <p:guide orient="horz" pos="427"/>
        <p:guide orient="horz" pos="804"/>
        <p:guide orient="horz" pos="3241"/>
        <p:guide orient="horz" pos="1659"/>
        <p:guide pos="243"/>
        <p:guide pos="5541"/>
        <p:guide pos="2859"/>
        <p:guide pos="842"/>
        <p:guide pos="1396"/>
        <p:guide pos="3543"/>
        <p:guide pos="1404"/>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01B7F-0D8D-47B1-AA18-A05E5A84C18F}" type="doc">
      <dgm:prSet loTypeId="urn:microsoft.com/office/officeart/2005/8/layout/hProcess9" loCatId="process" qsTypeId="urn:microsoft.com/office/officeart/2005/8/quickstyle/simple1" qsCatId="simple" csTypeId="urn:microsoft.com/office/officeart/2005/8/colors/accent5_2" csCatId="accent5" phldr="1"/>
      <dgm:spPr/>
      <dgm:t>
        <a:bodyPr/>
        <a:lstStyle/>
        <a:p>
          <a:endParaRPr lang="en-GB"/>
        </a:p>
      </dgm:t>
    </dgm:pt>
    <dgm:pt modelId="{CDC29BE9-A09F-4067-9D41-98D2735B3F7C}">
      <dgm:prSet phldrT="[Text]" custT="1"/>
      <dgm:spPr/>
      <dgm:t>
        <a:bodyPr/>
        <a:lstStyle/>
        <a:p>
          <a:r>
            <a:rPr lang="en-GB" sz="1800" b="0" dirty="0" err="1"/>
            <a:t>Covention</a:t>
          </a:r>
          <a:r>
            <a:rPr lang="en-GB" sz="1800" b="0" dirty="0"/>
            <a:t> 108</a:t>
          </a:r>
        </a:p>
      </dgm:t>
    </dgm:pt>
    <dgm:pt modelId="{39772339-A792-4B79-B41D-3448CBAC554C}" type="parTrans" cxnId="{C870E061-2D1D-47F9-BF17-5875C9DF171F}">
      <dgm:prSet/>
      <dgm:spPr/>
      <dgm:t>
        <a:bodyPr/>
        <a:lstStyle/>
        <a:p>
          <a:endParaRPr lang="en-GB"/>
        </a:p>
      </dgm:t>
    </dgm:pt>
    <dgm:pt modelId="{BCFF5FC6-3BCF-48B3-A184-90FBEF5A303D}" type="sibTrans" cxnId="{C870E061-2D1D-47F9-BF17-5875C9DF171F}">
      <dgm:prSet/>
      <dgm:spPr/>
      <dgm:t>
        <a:bodyPr/>
        <a:lstStyle/>
        <a:p>
          <a:endParaRPr lang="en-GB"/>
        </a:p>
      </dgm:t>
    </dgm:pt>
    <dgm:pt modelId="{738F9CBA-03F3-4C69-B34D-0D2E7F9F14CE}">
      <dgm:prSet phldrT="[Text]" custT="1"/>
      <dgm:spPr/>
      <dgm:t>
        <a:bodyPr/>
        <a:lstStyle/>
        <a:p>
          <a:r>
            <a:rPr lang="en-GB" sz="1400" b="0" dirty="0"/>
            <a:t>DPA 1998</a:t>
          </a:r>
        </a:p>
      </dgm:t>
    </dgm:pt>
    <dgm:pt modelId="{0F8FAA5B-2791-46C9-A8D3-D45483C4D2C4}" type="parTrans" cxnId="{BB57C1DD-4DC0-4FC8-B462-9DA6C61678F3}">
      <dgm:prSet/>
      <dgm:spPr/>
      <dgm:t>
        <a:bodyPr/>
        <a:lstStyle/>
        <a:p>
          <a:endParaRPr lang="en-GB"/>
        </a:p>
      </dgm:t>
    </dgm:pt>
    <dgm:pt modelId="{FE4BFF22-5DCA-4DCA-89F1-682AFE59EA5F}" type="sibTrans" cxnId="{BB57C1DD-4DC0-4FC8-B462-9DA6C61678F3}">
      <dgm:prSet/>
      <dgm:spPr/>
      <dgm:t>
        <a:bodyPr/>
        <a:lstStyle/>
        <a:p>
          <a:endParaRPr lang="en-GB"/>
        </a:p>
      </dgm:t>
    </dgm:pt>
    <dgm:pt modelId="{1F20E15A-EBE4-4314-9078-4C5A98578661}">
      <dgm:prSet phldrT="[Text]" custT="1"/>
      <dgm:spPr/>
      <dgm:t>
        <a:bodyPr/>
        <a:lstStyle/>
        <a:p>
          <a:r>
            <a:rPr lang="en-GB" sz="1800" b="0" dirty="0"/>
            <a:t>2016 EU Regulation</a:t>
          </a:r>
        </a:p>
      </dgm:t>
    </dgm:pt>
    <dgm:pt modelId="{EFDC9A4F-78DA-4370-9983-A0472ADECC39}" type="parTrans" cxnId="{9AB88FAE-121F-4B68-B246-BFF93ACB878B}">
      <dgm:prSet/>
      <dgm:spPr/>
      <dgm:t>
        <a:bodyPr/>
        <a:lstStyle/>
        <a:p>
          <a:endParaRPr lang="en-GB"/>
        </a:p>
      </dgm:t>
    </dgm:pt>
    <dgm:pt modelId="{65064DA7-02A1-4D95-9663-453E6183F2B2}" type="sibTrans" cxnId="{9AB88FAE-121F-4B68-B246-BFF93ACB878B}">
      <dgm:prSet/>
      <dgm:spPr/>
      <dgm:t>
        <a:bodyPr/>
        <a:lstStyle/>
        <a:p>
          <a:endParaRPr lang="en-GB"/>
        </a:p>
      </dgm:t>
    </dgm:pt>
    <dgm:pt modelId="{CE73421F-3CF0-44D0-8F01-9252A54E8512}">
      <dgm:prSet phldrT="[Text]" custT="1"/>
      <dgm:spPr/>
      <dgm:t>
        <a:bodyPr/>
        <a:lstStyle/>
        <a:p>
          <a:r>
            <a:rPr lang="en-GB" sz="1400" b="0" dirty="0"/>
            <a:t>DPA (2018)</a:t>
          </a:r>
        </a:p>
      </dgm:t>
    </dgm:pt>
    <dgm:pt modelId="{2C5D36D4-1F35-44DB-9EFC-AC59BE32DB64}" type="parTrans" cxnId="{088A6BCD-73CF-4D09-900B-6A88B4FA4473}">
      <dgm:prSet/>
      <dgm:spPr/>
      <dgm:t>
        <a:bodyPr/>
        <a:lstStyle/>
        <a:p>
          <a:endParaRPr lang="en-GB"/>
        </a:p>
      </dgm:t>
    </dgm:pt>
    <dgm:pt modelId="{82CD5B4B-EFA6-46A8-8263-16EBB1D5EA17}" type="sibTrans" cxnId="{088A6BCD-73CF-4D09-900B-6A88B4FA4473}">
      <dgm:prSet/>
      <dgm:spPr/>
      <dgm:t>
        <a:bodyPr/>
        <a:lstStyle/>
        <a:p>
          <a:endParaRPr lang="en-GB"/>
        </a:p>
      </dgm:t>
    </dgm:pt>
    <dgm:pt modelId="{63B07561-DD39-4543-AE88-11C7D60E9B36}">
      <dgm:prSet phldrT="[Text]" custT="1"/>
      <dgm:spPr/>
      <dgm:t>
        <a:bodyPr/>
        <a:lstStyle/>
        <a:p>
          <a:r>
            <a:rPr lang="en-GB" sz="1800" b="0" dirty="0"/>
            <a:t>1995 EU Directive</a:t>
          </a:r>
        </a:p>
      </dgm:t>
    </dgm:pt>
    <dgm:pt modelId="{F1B5C550-9D6C-45E9-8195-1B1091027DCC}" type="parTrans" cxnId="{8654A3FB-D159-4596-95B8-598D78E06EB0}">
      <dgm:prSet/>
      <dgm:spPr/>
      <dgm:t>
        <a:bodyPr/>
        <a:lstStyle/>
        <a:p>
          <a:endParaRPr lang="en-GB"/>
        </a:p>
      </dgm:t>
    </dgm:pt>
    <dgm:pt modelId="{644B3390-5A08-4FBC-90F1-00BDCCC3333C}" type="sibTrans" cxnId="{8654A3FB-D159-4596-95B8-598D78E06EB0}">
      <dgm:prSet/>
      <dgm:spPr/>
      <dgm:t>
        <a:bodyPr/>
        <a:lstStyle/>
        <a:p>
          <a:endParaRPr lang="en-GB"/>
        </a:p>
      </dgm:t>
    </dgm:pt>
    <dgm:pt modelId="{A09E9786-D140-45AD-929D-D9ACF11B31E7}">
      <dgm:prSet phldrT="[Text]" custT="1"/>
      <dgm:spPr/>
      <dgm:t>
        <a:bodyPr/>
        <a:lstStyle/>
        <a:p>
          <a:r>
            <a:rPr lang="en-GB" sz="1800" b="0" dirty="0"/>
            <a:t>ECHR</a:t>
          </a:r>
        </a:p>
      </dgm:t>
    </dgm:pt>
    <dgm:pt modelId="{A61FC390-5E0B-4890-8449-EB1BBC01B33E}" type="parTrans" cxnId="{90FEBA7B-7F50-472E-B995-D17B8694C40E}">
      <dgm:prSet/>
      <dgm:spPr/>
      <dgm:t>
        <a:bodyPr/>
        <a:lstStyle/>
        <a:p>
          <a:endParaRPr lang="en-GB"/>
        </a:p>
      </dgm:t>
    </dgm:pt>
    <dgm:pt modelId="{10733097-9C99-453E-94AC-29D557D54A48}" type="sibTrans" cxnId="{90FEBA7B-7F50-472E-B995-D17B8694C40E}">
      <dgm:prSet/>
      <dgm:spPr/>
      <dgm:t>
        <a:bodyPr/>
        <a:lstStyle/>
        <a:p>
          <a:endParaRPr lang="en-GB"/>
        </a:p>
      </dgm:t>
    </dgm:pt>
    <dgm:pt modelId="{F7C6E690-A469-4E34-BCFE-AF132BF789D0}">
      <dgm:prSet phldrT="[Text]" custT="1"/>
      <dgm:spPr/>
      <dgm:t>
        <a:bodyPr/>
        <a:lstStyle/>
        <a:p>
          <a:r>
            <a:rPr lang="en-GB" sz="1400" b="0" dirty="0"/>
            <a:t>HRA 1998</a:t>
          </a:r>
        </a:p>
      </dgm:t>
    </dgm:pt>
    <dgm:pt modelId="{E839E7E6-C582-48B3-A795-E2D5C522E42C}" type="parTrans" cxnId="{C0A45461-BB36-4C59-8DCA-D49EBEC59ED2}">
      <dgm:prSet/>
      <dgm:spPr/>
      <dgm:t>
        <a:bodyPr/>
        <a:lstStyle/>
        <a:p>
          <a:endParaRPr lang="en-GB"/>
        </a:p>
      </dgm:t>
    </dgm:pt>
    <dgm:pt modelId="{F6CE73DF-4C43-48B6-9551-6A75F3C5BBA3}" type="sibTrans" cxnId="{C0A45461-BB36-4C59-8DCA-D49EBEC59ED2}">
      <dgm:prSet/>
      <dgm:spPr/>
      <dgm:t>
        <a:bodyPr/>
        <a:lstStyle/>
        <a:p>
          <a:endParaRPr lang="en-GB"/>
        </a:p>
      </dgm:t>
    </dgm:pt>
    <dgm:pt modelId="{176FADAD-253F-47FD-B9A3-D287CE33AC30}">
      <dgm:prSet phldrT="[Text]" custT="1"/>
      <dgm:spPr/>
      <dgm:t>
        <a:bodyPr/>
        <a:lstStyle/>
        <a:p>
          <a:r>
            <a:rPr lang="en-GB" sz="1400" b="0" dirty="0"/>
            <a:t>DPA 1984</a:t>
          </a:r>
        </a:p>
      </dgm:t>
    </dgm:pt>
    <dgm:pt modelId="{045FCCA5-9982-4498-B65F-0335E36D55B4}" type="parTrans" cxnId="{31605BE0-0AAC-485F-A659-407BC75580C0}">
      <dgm:prSet/>
      <dgm:spPr/>
      <dgm:t>
        <a:bodyPr/>
        <a:lstStyle/>
        <a:p>
          <a:endParaRPr lang="en-GB"/>
        </a:p>
      </dgm:t>
    </dgm:pt>
    <dgm:pt modelId="{E60E36B5-0CD2-4BB9-8B09-068F260AE569}" type="sibTrans" cxnId="{31605BE0-0AAC-485F-A659-407BC75580C0}">
      <dgm:prSet/>
      <dgm:spPr/>
      <dgm:t>
        <a:bodyPr/>
        <a:lstStyle/>
        <a:p>
          <a:endParaRPr lang="en-GB"/>
        </a:p>
      </dgm:t>
    </dgm:pt>
    <dgm:pt modelId="{E25150D2-B14C-4BB9-8D8A-9F912516D33D}">
      <dgm:prSet phldrT="[Text]" custT="1"/>
      <dgm:spPr/>
      <dgm:t>
        <a:bodyPr/>
        <a:lstStyle/>
        <a:p>
          <a:r>
            <a:rPr lang="en-GB" sz="1700" b="0" dirty="0"/>
            <a:t>Universal Declaration of Human Rights</a:t>
          </a:r>
        </a:p>
      </dgm:t>
    </dgm:pt>
    <dgm:pt modelId="{C2AE0D0C-65A7-41A8-B74D-C332A92B6E76}" type="parTrans" cxnId="{7B05C9F3-174A-48C6-B062-337DD3447CC7}">
      <dgm:prSet/>
      <dgm:spPr/>
      <dgm:t>
        <a:bodyPr/>
        <a:lstStyle/>
        <a:p>
          <a:endParaRPr lang="en-GB"/>
        </a:p>
      </dgm:t>
    </dgm:pt>
    <dgm:pt modelId="{51D2DAD2-23C8-43D7-8130-C1551D5988F6}" type="sibTrans" cxnId="{7B05C9F3-174A-48C6-B062-337DD3447CC7}">
      <dgm:prSet/>
      <dgm:spPr/>
      <dgm:t>
        <a:bodyPr/>
        <a:lstStyle/>
        <a:p>
          <a:endParaRPr lang="en-GB"/>
        </a:p>
      </dgm:t>
    </dgm:pt>
    <dgm:pt modelId="{87DE5B44-D290-4589-AFAD-C4095A19BA5D}">
      <dgm:prSet phldrT="[Text]" custT="1"/>
      <dgm:spPr/>
      <dgm:t>
        <a:bodyPr/>
        <a:lstStyle/>
        <a:p>
          <a:endParaRPr lang="en-GB" sz="1400" b="0" dirty="0"/>
        </a:p>
      </dgm:t>
    </dgm:pt>
    <dgm:pt modelId="{B15EC7E4-A45D-4912-B454-A5195E3E9C6A}" type="parTrans" cxnId="{6DCAAEEF-9188-4A95-B3A5-0D9F576BB31D}">
      <dgm:prSet/>
      <dgm:spPr/>
      <dgm:t>
        <a:bodyPr/>
        <a:lstStyle/>
        <a:p>
          <a:endParaRPr lang="en-GB"/>
        </a:p>
      </dgm:t>
    </dgm:pt>
    <dgm:pt modelId="{E25C8E9C-5A5B-4110-888F-7F666CC602F6}" type="sibTrans" cxnId="{6DCAAEEF-9188-4A95-B3A5-0D9F576BB31D}">
      <dgm:prSet/>
      <dgm:spPr/>
      <dgm:t>
        <a:bodyPr/>
        <a:lstStyle/>
        <a:p>
          <a:endParaRPr lang="en-GB"/>
        </a:p>
      </dgm:t>
    </dgm:pt>
    <dgm:pt modelId="{957C7CA2-0C71-4859-942B-4A764EF88A03}" type="pres">
      <dgm:prSet presAssocID="{B3301B7F-0D8D-47B1-AA18-A05E5A84C18F}" presName="CompostProcess" presStyleCnt="0">
        <dgm:presLayoutVars>
          <dgm:dir/>
          <dgm:resizeHandles val="exact"/>
        </dgm:presLayoutVars>
      </dgm:prSet>
      <dgm:spPr/>
    </dgm:pt>
    <dgm:pt modelId="{8920BB3C-3216-4617-9516-EDAC039DCC7E}" type="pres">
      <dgm:prSet presAssocID="{B3301B7F-0D8D-47B1-AA18-A05E5A84C18F}" presName="arrow" presStyleLbl="bgShp" presStyleIdx="0" presStyleCnt="1"/>
      <dgm:spPr/>
    </dgm:pt>
    <dgm:pt modelId="{76E16BE7-E6F7-470D-888E-CC1B2C9E94A1}" type="pres">
      <dgm:prSet presAssocID="{B3301B7F-0D8D-47B1-AA18-A05E5A84C18F}" presName="linearProcess" presStyleCnt="0"/>
      <dgm:spPr/>
    </dgm:pt>
    <dgm:pt modelId="{0BE7B494-0439-4D2B-A4FD-60EF1E1DA0DE}" type="pres">
      <dgm:prSet presAssocID="{E25150D2-B14C-4BB9-8D8A-9F912516D33D}" presName="textNode" presStyleLbl="node1" presStyleIdx="0" presStyleCnt="5">
        <dgm:presLayoutVars>
          <dgm:bulletEnabled val="1"/>
        </dgm:presLayoutVars>
      </dgm:prSet>
      <dgm:spPr/>
    </dgm:pt>
    <dgm:pt modelId="{C3D2BBE8-E346-47A6-B294-913C3E3ED005}" type="pres">
      <dgm:prSet presAssocID="{51D2DAD2-23C8-43D7-8130-C1551D5988F6}" presName="sibTrans" presStyleCnt="0"/>
      <dgm:spPr/>
    </dgm:pt>
    <dgm:pt modelId="{2EFD1878-BEA8-4306-8153-FAD766295AA8}" type="pres">
      <dgm:prSet presAssocID="{A09E9786-D140-45AD-929D-D9ACF11B31E7}" presName="textNode" presStyleLbl="node1" presStyleIdx="1" presStyleCnt="5">
        <dgm:presLayoutVars>
          <dgm:bulletEnabled val="1"/>
        </dgm:presLayoutVars>
      </dgm:prSet>
      <dgm:spPr/>
    </dgm:pt>
    <dgm:pt modelId="{B4B2FE81-1A38-443C-9EE2-25AF7D53B344}" type="pres">
      <dgm:prSet presAssocID="{10733097-9C99-453E-94AC-29D557D54A48}" presName="sibTrans" presStyleCnt="0"/>
      <dgm:spPr/>
    </dgm:pt>
    <dgm:pt modelId="{0A7C17AD-C7A3-4B06-BAFE-90AE26FCAA25}" type="pres">
      <dgm:prSet presAssocID="{CDC29BE9-A09F-4067-9D41-98D2735B3F7C}" presName="textNode" presStyleLbl="node1" presStyleIdx="2" presStyleCnt="5">
        <dgm:presLayoutVars>
          <dgm:bulletEnabled val="1"/>
        </dgm:presLayoutVars>
      </dgm:prSet>
      <dgm:spPr/>
    </dgm:pt>
    <dgm:pt modelId="{BE61BDBF-5860-4C2A-ACDC-37C5665CA3AC}" type="pres">
      <dgm:prSet presAssocID="{BCFF5FC6-3BCF-48B3-A184-90FBEF5A303D}" presName="sibTrans" presStyleCnt="0"/>
      <dgm:spPr/>
    </dgm:pt>
    <dgm:pt modelId="{1D3E38B1-6177-4EED-B7D0-B8FE962E2BD6}" type="pres">
      <dgm:prSet presAssocID="{63B07561-DD39-4543-AE88-11C7D60E9B36}" presName="textNode" presStyleLbl="node1" presStyleIdx="3" presStyleCnt="5">
        <dgm:presLayoutVars>
          <dgm:bulletEnabled val="1"/>
        </dgm:presLayoutVars>
      </dgm:prSet>
      <dgm:spPr/>
    </dgm:pt>
    <dgm:pt modelId="{70041B89-8B75-42C4-A8B4-61AE124FBE93}" type="pres">
      <dgm:prSet presAssocID="{644B3390-5A08-4FBC-90F1-00BDCCC3333C}" presName="sibTrans" presStyleCnt="0"/>
      <dgm:spPr/>
    </dgm:pt>
    <dgm:pt modelId="{619A8339-6CA9-4F8E-A021-18D0131D9F79}" type="pres">
      <dgm:prSet presAssocID="{1F20E15A-EBE4-4314-9078-4C5A98578661}" presName="textNode" presStyleLbl="node1" presStyleIdx="4" presStyleCnt="5">
        <dgm:presLayoutVars>
          <dgm:bulletEnabled val="1"/>
        </dgm:presLayoutVars>
      </dgm:prSet>
      <dgm:spPr/>
    </dgm:pt>
  </dgm:ptLst>
  <dgm:cxnLst>
    <dgm:cxn modelId="{14495C20-4483-483B-AC86-AC616F25F79C}" type="presOf" srcId="{A09E9786-D140-45AD-929D-D9ACF11B31E7}" destId="{2EFD1878-BEA8-4306-8153-FAD766295AA8}" srcOrd="0" destOrd="0" presId="urn:microsoft.com/office/officeart/2005/8/layout/hProcess9"/>
    <dgm:cxn modelId="{2F525B3A-EADE-4E49-AE26-A888497DCBDD}" type="presOf" srcId="{87DE5B44-D290-4589-AFAD-C4095A19BA5D}" destId="{0BE7B494-0439-4D2B-A4FD-60EF1E1DA0DE}" srcOrd="0" destOrd="1" presId="urn:microsoft.com/office/officeart/2005/8/layout/hProcess9"/>
    <dgm:cxn modelId="{DD1A685D-E4E0-4BAC-ADE6-0B2512F1BDFC}" type="presOf" srcId="{E25150D2-B14C-4BB9-8D8A-9F912516D33D}" destId="{0BE7B494-0439-4D2B-A4FD-60EF1E1DA0DE}" srcOrd="0" destOrd="0" presId="urn:microsoft.com/office/officeart/2005/8/layout/hProcess9"/>
    <dgm:cxn modelId="{73E1FF5F-DC09-4F2D-BB41-CBE475E9E858}" type="presOf" srcId="{1F20E15A-EBE4-4314-9078-4C5A98578661}" destId="{619A8339-6CA9-4F8E-A021-18D0131D9F79}" srcOrd="0" destOrd="0" presId="urn:microsoft.com/office/officeart/2005/8/layout/hProcess9"/>
    <dgm:cxn modelId="{C0A45461-BB36-4C59-8DCA-D49EBEC59ED2}" srcId="{A09E9786-D140-45AD-929D-D9ACF11B31E7}" destId="{F7C6E690-A469-4E34-BCFE-AF132BF789D0}" srcOrd="0" destOrd="0" parTransId="{E839E7E6-C582-48B3-A795-E2D5C522E42C}" sibTransId="{F6CE73DF-4C43-48B6-9551-6A75F3C5BBA3}"/>
    <dgm:cxn modelId="{C870E061-2D1D-47F9-BF17-5875C9DF171F}" srcId="{B3301B7F-0D8D-47B1-AA18-A05E5A84C18F}" destId="{CDC29BE9-A09F-4067-9D41-98D2735B3F7C}" srcOrd="2" destOrd="0" parTransId="{39772339-A792-4B79-B41D-3448CBAC554C}" sibTransId="{BCFF5FC6-3BCF-48B3-A184-90FBEF5A303D}"/>
    <dgm:cxn modelId="{F02E1D5A-0CD4-4010-A4D3-AB5BCE663943}" type="presOf" srcId="{63B07561-DD39-4543-AE88-11C7D60E9B36}" destId="{1D3E38B1-6177-4EED-B7D0-B8FE962E2BD6}" srcOrd="0" destOrd="0" presId="urn:microsoft.com/office/officeart/2005/8/layout/hProcess9"/>
    <dgm:cxn modelId="{90FEBA7B-7F50-472E-B995-D17B8694C40E}" srcId="{B3301B7F-0D8D-47B1-AA18-A05E5A84C18F}" destId="{A09E9786-D140-45AD-929D-D9ACF11B31E7}" srcOrd="1" destOrd="0" parTransId="{A61FC390-5E0B-4890-8449-EB1BBC01B33E}" sibTransId="{10733097-9C99-453E-94AC-29D557D54A48}"/>
    <dgm:cxn modelId="{D526FDA3-F39B-4F98-8A9C-A72AAA975589}" type="presOf" srcId="{176FADAD-253F-47FD-B9A3-D287CE33AC30}" destId="{0A7C17AD-C7A3-4B06-BAFE-90AE26FCAA25}" srcOrd="0" destOrd="1" presId="urn:microsoft.com/office/officeart/2005/8/layout/hProcess9"/>
    <dgm:cxn modelId="{B7E1A7A7-5A83-40CC-BBC3-E5C12D2E6B5B}" type="presOf" srcId="{B3301B7F-0D8D-47B1-AA18-A05E5A84C18F}" destId="{957C7CA2-0C71-4859-942B-4A764EF88A03}" srcOrd="0" destOrd="0" presId="urn:microsoft.com/office/officeart/2005/8/layout/hProcess9"/>
    <dgm:cxn modelId="{9AB88FAE-121F-4B68-B246-BFF93ACB878B}" srcId="{B3301B7F-0D8D-47B1-AA18-A05E5A84C18F}" destId="{1F20E15A-EBE4-4314-9078-4C5A98578661}" srcOrd="4" destOrd="0" parTransId="{EFDC9A4F-78DA-4370-9983-A0472ADECC39}" sibTransId="{65064DA7-02A1-4D95-9663-453E6183F2B2}"/>
    <dgm:cxn modelId="{088A6BCD-73CF-4D09-900B-6A88B4FA4473}" srcId="{1F20E15A-EBE4-4314-9078-4C5A98578661}" destId="{CE73421F-3CF0-44D0-8F01-9252A54E8512}" srcOrd="0" destOrd="0" parTransId="{2C5D36D4-1F35-44DB-9EFC-AC59BE32DB64}" sibTransId="{82CD5B4B-EFA6-46A8-8263-16EBB1D5EA17}"/>
    <dgm:cxn modelId="{BB57C1DD-4DC0-4FC8-B462-9DA6C61678F3}" srcId="{63B07561-DD39-4543-AE88-11C7D60E9B36}" destId="{738F9CBA-03F3-4C69-B34D-0D2E7F9F14CE}" srcOrd="0" destOrd="0" parTransId="{0F8FAA5B-2791-46C9-A8D3-D45483C4D2C4}" sibTransId="{FE4BFF22-5DCA-4DCA-89F1-682AFE59EA5F}"/>
    <dgm:cxn modelId="{31605BE0-0AAC-485F-A659-407BC75580C0}" srcId="{CDC29BE9-A09F-4067-9D41-98D2735B3F7C}" destId="{176FADAD-253F-47FD-B9A3-D287CE33AC30}" srcOrd="0" destOrd="0" parTransId="{045FCCA5-9982-4498-B65F-0335E36D55B4}" sibTransId="{E60E36B5-0CD2-4BB9-8B09-068F260AE569}"/>
    <dgm:cxn modelId="{B31DCFE7-9F04-4820-B881-F50E76D40016}" type="presOf" srcId="{CE73421F-3CF0-44D0-8F01-9252A54E8512}" destId="{619A8339-6CA9-4F8E-A021-18D0131D9F79}" srcOrd="0" destOrd="1" presId="urn:microsoft.com/office/officeart/2005/8/layout/hProcess9"/>
    <dgm:cxn modelId="{6DCAAEEF-9188-4A95-B3A5-0D9F576BB31D}" srcId="{E25150D2-B14C-4BB9-8D8A-9F912516D33D}" destId="{87DE5B44-D290-4589-AFAD-C4095A19BA5D}" srcOrd="0" destOrd="0" parTransId="{B15EC7E4-A45D-4912-B454-A5195E3E9C6A}" sibTransId="{E25C8E9C-5A5B-4110-888F-7F666CC602F6}"/>
    <dgm:cxn modelId="{7B05C9F3-174A-48C6-B062-337DD3447CC7}" srcId="{B3301B7F-0D8D-47B1-AA18-A05E5A84C18F}" destId="{E25150D2-B14C-4BB9-8D8A-9F912516D33D}" srcOrd="0" destOrd="0" parTransId="{C2AE0D0C-65A7-41A8-B74D-C332A92B6E76}" sibTransId="{51D2DAD2-23C8-43D7-8130-C1551D5988F6}"/>
    <dgm:cxn modelId="{5C01D2F8-20D4-4A86-AB30-21AC2A5B56C5}" type="presOf" srcId="{F7C6E690-A469-4E34-BCFE-AF132BF789D0}" destId="{2EFD1878-BEA8-4306-8153-FAD766295AA8}" srcOrd="0" destOrd="1" presId="urn:microsoft.com/office/officeart/2005/8/layout/hProcess9"/>
    <dgm:cxn modelId="{8654A3FB-D159-4596-95B8-598D78E06EB0}" srcId="{B3301B7F-0D8D-47B1-AA18-A05E5A84C18F}" destId="{63B07561-DD39-4543-AE88-11C7D60E9B36}" srcOrd="3" destOrd="0" parTransId="{F1B5C550-9D6C-45E9-8195-1B1091027DCC}" sibTransId="{644B3390-5A08-4FBC-90F1-00BDCCC3333C}"/>
    <dgm:cxn modelId="{957771FC-CFF7-4B49-A233-40ED00794198}" type="presOf" srcId="{CDC29BE9-A09F-4067-9D41-98D2735B3F7C}" destId="{0A7C17AD-C7A3-4B06-BAFE-90AE26FCAA25}" srcOrd="0" destOrd="0" presId="urn:microsoft.com/office/officeart/2005/8/layout/hProcess9"/>
    <dgm:cxn modelId="{1D361BFD-B055-42CC-A798-98750620145E}" type="presOf" srcId="{738F9CBA-03F3-4C69-B34D-0D2E7F9F14CE}" destId="{1D3E38B1-6177-4EED-B7D0-B8FE962E2BD6}" srcOrd="0" destOrd="1" presId="urn:microsoft.com/office/officeart/2005/8/layout/hProcess9"/>
    <dgm:cxn modelId="{B820F65A-8415-42CB-AC68-E55B289A2A2B}" type="presParOf" srcId="{957C7CA2-0C71-4859-942B-4A764EF88A03}" destId="{8920BB3C-3216-4617-9516-EDAC039DCC7E}" srcOrd="0" destOrd="0" presId="urn:microsoft.com/office/officeart/2005/8/layout/hProcess9"/>
    <dgm:cxn modelId="{235B06AA-ADB5-4506-A836-FB0376E9F556}" type="presParOf" srcId="{957C7CA2-0C71-4859-942B-4A764EF88A03}" destId="{76E16BE7-E6F7-470D-888E-CC1B2C9E94A1}" srcOrd="1" destOrd="0" presId="urn:microsoft.com/office/officeart/2005/8/layout/hProcess9"/>
    <dgm:cxn modelId="{763FDBAC-E7BA-49B0-842E-CF86EB0990A6}" type="presParOf" srcId="{76E16BE7-E6F7-470D-888E-CC1B2C9E94A1}" destId="{0BE7B494-0439-4D2B-A4FD-60EF1E1DA0DE}" srcOrd="0" destOrd="0" presId="urn:microsoft.com/office/officeart/2005/8/layout/hProcess9"/>
    <dgm:cxn modelId="{52B74375-F5B6-424B-8CD9-5714CCA123EF}" type="presParOf" srcId="{76E16BE7-E6F7-470D-888E-CC1B2C9E94A1}" destId="{C3D2BBE8-E346-47A6-B294-913C3E3ED005}" srcOrd="1" destOrd="0" presId="urn:microsoft.com/office/officeart/2005/8/layout/hProcess9"/>
    <dgm:cxn modelId="{7E609632-BAB2-414C-86FE-CC846C4B9D4D}" type="presParOf" srcId="{76E16BE7-E6F7-470D-888E-CC1B2C9E94A1}" destId="{2EFD1878-BEA8-4306-8153-FAD766295AA8}" srcOrd="2" destOrd="0" presId="urn:microsoft.com/office/officeart/2005/8/layout/hProcess9"/>
    <dgm:cxn modelId="{202F0486-3941-49E1-ADA3-930DA7D66E3B}" type="presParOf" srcId="{76E16BE7-E6F7-470D-888E-CC1B2C9E94A1}" destId="{B4B2FE81-1A38-443C-9EE2-25AF7D53B344}" srcOrd="3" destOrd="0" presId="urn:microsoft.com/office/officeart/2005/8/layout/hProcess9"/>
    <dgm:cxn modelId="{532AEC31-168A-4E98-A0FC-0E1D41FBE413}" type="presParOf" srcId="{76E16BE7-E6F7-470D-888E-CC1B2C9E94A1}" destId="{0A7C17AD-C7A3-4B06-BAFE-90AE26FCAA25}" srcOrd="4" destOrd="0" presId="urn:microsoft.com/office/officeart/2005/8/layout/hProcess9"/>
    <dgm:cxn modelId="{0B27BA87-EBAE-4803-890D-B027F3AC9601}" type="presParOf" srcId="{76E16BE7-E6F7-470D-888E-CC1B2C9E94A1}" destId="{BE61BDBF-5860-4C2A-ACDC-37C5665CA3AC}" srcOrd="5" destOrd="0" presId="urn:microsoft.com/office/officeart/2005/8/layout/hProcess9"/>
    <dgm:cxn modelId="{545F0BCF-F1D9-4AF5-AA7F-500666568E21}" type="presParOf" srcId="{76E16BE7-E6F7-470D-888E-CC1B2C9E94A1}" destId="{1D3E38B1-6177-4EED-B7D0-B8FE962E2BD6}" srcOrd="6" destOrd="0" presId="urn:microsoft.com/office/officeart/2005/8/layout/hProcess9"/>
    <dgm:cxn modelId="{ADD3EB84-EF4C-4073-AA37-E195547D1EE1}" type="presParOf" srcId="{76E16BE7-E6F7-470D-888E-CC1B2C9E94A1}" destId="{70041B89-8B75-42C4-A8B4-61AE124FBE93}" srcOrd="7" destOrd="0" presId="urn:microsoft.com/office/officeart/2005/8/layout/hProcess9"/>
    <dgm:cxn modelId="{72666518-ED4C-4F19-A725-272791DB7B1A}" type="presParOf" srcId="{76E16BE7-E6F7-470D-888E-CC1B2C9E94A1}" destId="{619A8339-6CA9-4F8E-A021-18D0131D9F7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0BB3C-3216-4617-9516-EDAC039DCC7E}">
      <dsp:nvSpPr>
        <dsp:cNvPr id="0" name=""/>
        <dsp:cNvSpPr/>
      </dsp:nvSpPr>
      <dsp:spPr>
        <a:xfrm>
          <a:off x="644247" y="0"/>
          <a:ext cx="7301467" cy="471011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7B494-0439-4D2B-A4FD-60EF1E1DA0DE}">
      <dsp:nvSpPr>
        <dsp:cNvPr id="0" name=""/>
        <dsp:cNvSpPr/>
      </dsp:nvSpPr>
      <dsp:spPr>
        <a:xfrm>
          <a:off x="2516" y="1413033"/>
          <a:ext cx="1514987" cy="18840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kern="1200" dirty="0"/>
            <a:t>Universal Declaration of Human Rights</a:t>
          </a:r>
        </a:p>
        <a:p>
          <a:pPr marL="114300" lvl="1" indent="-114300" algn="l" defTabSz="622300">
            <a:lnSpc>
              <a:spcPct val="90000"/>
            </a:lnSpc>
            <a:spcBef>
              <a:spcPct val="0"/>
            </a:spcBef>
            <a:spcAft>
              <a:spcPct val="15000"/>
            </a:spcAft>
            <a:buChar char="•"/>
          </a:pPr>
          <a:endParaRPr lang="en-GB" sz="1400" b="0" kern="1200" dirty="0"/>
        </a:p>
      </dsp:txBody>
      <dsp:txXfrm>
        <a:off x="76472" y="1486989"/>
        <a:ext cx="1367075" cy="1736132"/>
      </dsp:txXfrm>
    </dsp:sp>
    <dsp:sp modelId="{2EFD1878-BEA8-4306-8153-FAD766295AA8}">
      <dsp:nvSpPr>
        <dsp:cNvPr id="0" name=""/>
        <dsp:cNvSpPr/>
      </dsp:nvSpPr>
      <dsp:spPr>
        <a:xfrm>
          <a:off x="1770001" y="1413033"/>
          <a:ext cx="1514987" cy="18840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t>ECHR</a:t>
          </a:r>
        </a:p>
        <a:p>
          <a:pPr marL="114300" lvl="1" indent="-114300" algn="l" defTabSz="622300">
            <a:lnSpc>
              <a:spcPct val="90000"/>
            </a:lnSpc>
            <a:spcBef>
              <a:spcPct val="0"/>
            </a:spcBef>
            <a:spcAft>
              <a:spcPct val="15000"/>
            </a:spcAft>
            <a:buChar char="•"/>
          </a:pPr>
          <a:r>
            <a:rPr lang="en-GB" sz="1400" b="0" kern="1200" dirty="0"/>
            <a:t>HRA 1998</a:t>
          </a:r>
        </a:p>
      </dsp:txBody>
      <dsp:txXfrm>
        <a:off x="1843957" y="1486989"/>
        <a:ext cx="1367075" cy="1736132"/>
      </dsp:txXfrm>
    </dsp:sp>
    <dsp:sp modelId="{0A7C17AD-C7A3-4B06-BAFE-90AE26FCAA25}">
      <dsp:nvSpPr>
        <dsp:cNvPr id="0" name=""/>
        <dsp:cNvSpPr/>
      </dsp:nvSpPr>
      <dsp:spPr>
        <a:xfrm>
          <a:off x="3537487" y="1413033"/>
          <a:ext cx="1514987" cy="18840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err="1"/>
            <a:t>Covention</a:t>
          </a:r>
          <a:r>
            <a:rPr lang="en-GB" sz="1800" b="0" kern="1200" dirty="0"/>
            <a:t> 108</a:t>
          </a:r>
        </a:p>
        <a:p>
          <a:pPr marL="114300" lvl="1" indent="-114300" algn="l" defTabSz="622300">
            <a:lnSpc>
              <a:spcPct val="90000"/>
            </a:lnSpc>
            <a:spcBef>
              <a:spcPct val="0"/>
            </a:spcBef>
            <a:spcAft>
              <a:spcPct val="15000"/>
            </a:spcAft>
            <a:buChar char="•"/>
          </a:pPr>
          <a:r>
            <a:rPr lang="en-GB" sz="1400" b="0" kern="1200" dirty="0"/>
            <a:t>DPA 1984</a:t>
          </a:r>
        </a:p>
      </dsp:txBody>
      <dsp:txXfrm>
        <a:off x="3611443" y="1486989"/>
        <a:ext cx="1367075" cy="1736132"/>
      </dsp:txXfrm>
    </dsp:sp>
    <dsp:sp modelId="{1D3E38B1-6177-4EED-B7D0-B8FE962E2BD6}">
      <dsp:nvSpPr>
        <dsp:cNvPr id="0" name=""/>
        <dsp:cNvSpPr/>
      </dsp:nvSpPr>
      <dsp:spPr>
        <a:xfrm>
          <a:off x="5304972" y="1413033"/>
          <a:ext cx="1514987" cy="18840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t>1995 EU Directive</a:t>
          </a:r>
        </a:p>
        <a:p>
          <a:pPr marL="114300" lvl="1" indent="-114300" algn="l" defTabSz="622300">
            <a:lnSpc>
              <a:spcPct val="90000"/>
            </a:lnSpc>
            <a:spcBef>
              <a:spcPct val="0"/>
            </a:spcBef>
            <a:spcAft>
              <a:spcPct val="15000"/>
            </a:spcAft>
            <a:buChar char="•"/>
          </a:pPr>
          <a:r>
            <a:rPr lang="en-GB" sz="1400" b="0" kern="1200" dirty="0"/>
            <a:t>DPA 1998</a:t>
          </a:r>
        </a:p>
      </dsp:txBody>
      <dsp:txXfrm>
        <a:off x="5378928" y="1486989"/>
        <a:ext cx="1367075" cy="1736132"/>
      </dsp:txXfrm>
    </dsp:sp>
    <dsp:sp modelId="{619A8339-6CA9-4F8E-A021-18D0131D9F79}">
      <dsp:nvSpPr>
        <dsp:cNvPr id="0" name=""/>
        <dsp:cNvSpPr/>
      </dsp:nvSpPr>
      <dsp:spPr>
        <a:xfrm>
          <a:off x="7072457" y="1413033"/>
          <a:ext cx="1514987" cy="18840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t>2016 EU Regulation</a:t>
          </a:r>
        </a:p>
        <a:p>
          <a:pPr marL="114300" lvl="1" indent="-114300" algn="l" defTabSz="622300">
            <a:lnSpc>
              <a:spcPct val="90000"/>
            </a:lnSpc>
            <a:spcBef>
              <a:spcPct val="0"/>
            </a:spcBef>
            <a:spcAft>
              <a:spcPct val="15000"/>
            </a:spcAft>
            <a:buChar char="•"/>
          </a:pPr>
          <a:r>
            <a:rPr lang="en-GB" sz="1400" b="0" kern="1200" dirty="0"/>
            <a:t>DPA (2018)</a:t>
          </a:r>
        </a:p>
      </dsp:txBody>
      <dsp:txXfrm>
        <a:off x="7146413" y="1486989"/>
        <a:ext cx="1367075" cy="1736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cs typeface="Arial" charset="0"/>
              </a:defRPr>
            </a:lvl1pPr>
          </a:lstStyle>
          <a:p>
            <a:pPr>
              <a:defRPr/>
            </a:pPr>
            <a:fld id="{E868F058-DE93-407A-9E7B-0C7CF4534E80}" type="datetimeFigureOut">
              <a:rPr lang="en-GB"/>
              <a:pPr>
                <a:defRPr/>
              </a:pPr>
              <a:t>31/05/2018</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D037CC-7DE3-4576-8963-1C166E141A79}" type="slidenum">
              <a:rPr lang="en-GB" altLang="en-US"/>
              <a:pPr/>
              <a:t>‹#›</a:t>
            </a:fld>
            <a:endParaRPr lang="en-GB" altLang="en-US"/>
          </a:p>
        </p:txBody>
      </p:sp>
    </p:spTree>
    <p:extLst>
      <p:ext uri="{BB962C8B-B14F-4D97-AF65-F5344CB8AC3E}">
        <p14:creationId xmlns:p14="http://schemas.microsoft.com/office/powerpoint/2010/main" val="643212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3713"/>
          </a:xfrm>
          <a:prstGeom prst="rect">
            <a:avLst/>
          </a:prstGeom>
        </p:spPr>
        <p:txBody>
          <a:bodyPr vert="horz" lIns="90425" tIns="45213" rIns="90425" bIns="45213"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6663" y="0"/>
            <a:ext cx="2890837" cy="493713"/>
          </a:xfrm>
          <a:prstGeom prst="rect">
            <a:avLst/>
          </a:prstGeom>
        </p:spPr>
        <p:txBody>
          <a:bodyPr vert="horz" lIns="90425" tIns="45213" rIns="90425" bIns="45213" rtlCol="0"/>
          <a:lstStyle>
            <a:lvl1pPr algn="r" fontAlgn="auto">
              <a:spcBef>
                <a:spcPts val="0"/>
              </a:spcBef>
              <a:spcAft>
                <a:spcPts val="0"/>
              </a:spcAft>
              <a:defRPr sz="1200">
                <a:latin typeface="+mn-lt"/>
                <a:cs typeface="+mn-cs"/>
              </a:defRPr>
            </a:lvl1pPr>
          </a:lstStyle>
          <a:p>
            <a:pPr>
              <a:defRPr/>
            </a:pPr>
            <a:fld id="{C953854C-8C26-4C8E-BA88-2BCAF536443D}" type="datetimeFigureOut">
              <a:rPr lang="en-GB"/>
              <a:pPr>
                <a:defRPr/>
              </a:pPr>
              <a:t>31/05/2018</a:t>
            </a:fld>
            <a:endParaRPr lang="en-GB"/>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0425" tIns="45213" rIns="90425" bIns="45213" rtlCol="0" anchor="ctr"/>
          <a:lstStyle/>
          <a:p>
            <a:pPr lvl="0"/>
            <a:endParaRPr lang="en-GB" noProof="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0425" tIns="45213" rIns="90425" bIns="452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90838" cy="493712"/>
          </a:xfrm>
          <a:prstGeom prst="rect">
            <a:avLst/>
          </a:prstGeom>
        </p:spPr>
        <p:txBody>
          <a:bodyPr vert="horz" lIns="90425" tIns="45213" rIns="90425" bIns="45213"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6663" y="9377363"/>
            <a:ext cx="2890837" cy="493712"/>
          </a:xfrm>
          <a:prstGeom prst="rect">
            <a:avLst/>
          </a:prstGeom>
        </p:spPr>
        <p:txBody>
          <a:bodyPr vert="horz" wrap="square" lIns="90425" tIns="45213" rIns="90425" bIns="45213" numCol="1" anchor="b" anchorCtr="0" compatLnSpc="1">
            <a:prstTxWarp prst="textNoShape">
              <a:avLst/>
            </a:prstTxWarp>
          </a:bodyPr>
          <a:lstStyle>
            <a:lvl1pPr algn="r">
              <a:defRPr sz="1200">
                <a:latin typeface="Calibri" panose="020F0502020204030204" pitchFamily="34" charset="0"/>
              </a:defRPr>
            </a:lvl1pPr>
          </a:lstStyle>
          <a:p>
            <a:fld id="{97FE5F2F-7F05-4490-8E2D-D371E5AF9861}" type="slidenum">
              <a:rPr lang="en-GB" altLang="en-US"/>
              <a:pPr/>
              <a:t>‹#›</a:t>
            </a:fld>
            <a:endParaRPr lang="en-GB" altLang="en-US"/>
          </a:p>
        </p:txBody>
      </p:sp>
    </p:spTree>
    <p:extLst>
      <p:ext uri="{BB962C8B-B14F-4D97-AF65-F5344CB8AC3E}">
        <p14:creationId xmlns:p14="http://schemas.microsoft.com/office/powerpoint/2010/main" val="1006111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38759E-9099-43F5-A507-B5355A7E7340}"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extLst>
      <p:ext uri="{BB962C8B-B14F-4D97-AF65-F5344CB8AC3E}">
        <p14:creationId xmlns:p14="http://schemas.microsoft.com/office/powerpoint/2010/main" val="124827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FE5F2F-7F05-4490-8E2D-D371E5AF9861}" type="slidenum">
              <a:rPr lang="en-GB" altLang="en-US" smtClean="0"/>
              <a:pPr/>
              <a:t>10</a:t>
            </a:fld>
            <a:endParaRPr lang="en-GB" altLang="en-US"/>
          </a:p>
        </p:txBody>
      </p:sp>
    </p:spTree>
    <p:extLst>
      <p:ext uri="{BB962C8B-B14F-4D97-AF65-F5344CB8AC3E}">
        <p14:creationId xmlns:p14="http://schemas.microsoft.com/office/powerpoint/2010/main" val="383318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https://ico.org.uk/for-organisations/guide-to-the-general-data-protection-regulation-gdpr/international-transfers/</a:t>
            </a:r>
          </a:p>
        </p:txBody>
      </p:sp>
      <p:sp>
        <p:nvSpPr>
          <p:cNvPr id="4" name="Slide Number Placeholder 3"/>
          <p:cNvSpPr>
            <a:spLocks noGrp="1"/>
          </p:cNvSpPr>
          <p:nvPr>
            <p:ph type="sldNum" sz="quarter" idx="10"/>
          </p:nvPr>
        </p:nvSpPr>
        <p:spPr/>
        <p:txBody>
          <a:bodyPr/>
          <a:lstStyle/>
          <a:p>
            <a:fld id="{825178F9-AE83-4FFF-8F94-2AD3656A11E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5354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a:t>
            </a:r>
            <a:r>
              <a:rPr lang="en-GB" baseline="0" dirty="0"/>
              <a:t> marketing checklist - https://ico.org.uk/media/for-organisations/documents/1551/direct-marketing-checklist.pdf</a:t>
            </a:r>
          </a:p>
          <a:p>
            <a:endParaRPr lang="en-GB" baseline="0" dirty="0"/>
          </a:p>
          <a:p>
            <a:r>
              <a:rPr lang="en-GB" dirty="0"/>
              <a:t>B2B</a:t>
            </a:r>
            <a:r>
              <a:rPr lang="en-GB" baseline="0" dirty="0"/>
              <a:t> marketing - https://ico.org.uk/for-organisations/marketing/the-rules-around-business-to-business-marketing-the-gdpr-and-pecr/</a:t>
            </a:r>
            <a:endParaRPr lang="en-GB" dirty="0"/>
          </a:p>
        </p:txBody>
      </p:sp>
      <p:sp>
        <p:nvSpPr>
          <p:cNvPr id="4" name="Slide Number Placeholder 3"/>
          <p:cNvSpPr>
            <a:spLocks noGrp="1"/>
          </p:cNvSpPr>
          <p:nvPr>
            <p:ph type="sldNum" sz="quarter" idx="10"/>
          </p:nvPr>
        </p:nvSpPr>
        <p:spPr/>
        <p:txBody>
          <a:bodyPr/>
          <a:lstStyle/>
          <a:p>
            <a:fld id="{825178F9-AE83-4FFF-8F94-2AD3656A11ED}" type="slidenum">
              <a:rPr lang="en-GB" smtClean="0"/>
              <a:t>12</a:t>
            </a:fld>
            <a:endParaRPr lang="en-GB"/>
          </a:p>
        </p:txBody>
      </p:sp>
    </p:spTree>
    <p:extLst>
      <p:ext uri="{BB962C8B-B14F-4D97-AF65-F5344CB8AC3E}">
        <p14:creationId xmlns:p14="http://schemas.microsoft.com/office/powerpoint/2010/main" val="8328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178F9-AE83-4FFF-8F94-2AD3656A11E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8070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on each of the rights</a:t>
            </a:r>
            <a:r>
              <a:rPr lang="en-GB" baseline="0" dirty="0"/>
              <a:t> can be found in our Guide to the GDPR at https://ico.org.uk/for-organisations/guide-to-the-general-data-protection-regulation-gdpr/individual-rights/ </a:t>
            </a:r>
            <a:endParaRPr lang="en-GB" dirty="0"/>
          </a:p>
        </p:txBody>
      </p:sp>
      <p:sp>
        <p:nvSpPr>
          <p:cNvPr id="4" name="Slide Number Placeholder 3"/>
          <p:cNvSpPr>
            <a:spLocks noGrp="1"/>
          </p:cNvSpPr>
          <p:nvPr>
            <p:ph type="sldNum" sz="quarter" idx="10"/>
          </p:nvPr>
        </p:nvSpPr>
        <p:spPr/>
        <p:txBody>
          <a:bodyPr/>
          <a:lstStyle/>
          <a:p>
            <a:fld id="{825178F9-AE83-4FFF-8F94-2AD3656A11ED}" type="slidenum">
              <a:rPr lang="en-GB" smtClean="0"/>
              <a:t>14</a:t>
            </a:fld>
            <a:endParaRPr lang="en-GB"/>
          </a:p>
        </p:txBody>
      </p:sp>
    </p:spTree>
    <p:extLst>
      <p:ext uri="{BB962C8B-B14F-4D97-AF65-F5344CB8AC3E}">
        <p14:creationId xmlns:p14="http://schemas.microsoft.com/office/powerpoint/2010/main" val="102536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ICO is the UK’s independent regulator of the Data Protection Act 1998, Privacy and Electronic Communications Regulations 2003. Its life began with the appointment of the first Data Protection Registrar in 1985 following the introduction of the 1984 DPA</a:t>
            </a:r>
          </a:p>
          <a:p>
            <a:pPr eaLnBrk="1" hangingPunct="1">
              <a:spcBef>
                <a:spcPct val="0"/>
              </a:spcBef>
            </a:pPr>
            <a:endParaRPr lang="en-GB" altLang="en-US"/>
          </a:p>
          <a:p>
            <a:pPr eaLnBrk="1" hangingPunct="1">
              <a:spcBef>
                <a:spcPct val="0"/>
              </a:spcBef>
            </a:pPr>
            <a:r>
              <a:rPr lang="en-GB" altLang="en-US"/>
              <a:t>The ICO also regulates the Freedom of Information Act 2000 and the Environmental Information Regulations 2004 in respect of public bodies in England, Wales, Northern Ireland and UK public bodies operating in Scotland.</a:t>
            </a:r>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33425" indent="-282575" eaLnBrk="0" hangingPunct="0">
              <a:defRPr>
                <a:solidFill>
                  <a:schemeClr val="tx1"/>
                </a:solidFill>
                <a:latin typeface="Verdana" panose="020B0604030504040204" pitchFamily="34" charset="0"/>
                <a:cs typeface="Arial" panose="020B0604020202020204" pitchFamily="34" charset="0"/>
              </a:defRPr>
            </a:lvl2pPr>
            <a:lvl3pPr marL="1130300" indent="-225425" eaLnBrk="0" hangingPunct="0">
              <a:defRPr>
                <a:solidFill>
                  <a:schemeClr val="tx1"/>
                </a:solidFill>
                <a:latin typeface="Verdana" panose="020B0604030504040204" pitchFamily="34" charset="0"/>
                <a:cs typeface="Arial" panose="020B0604020202020204" pitchFamily="34" charset="0"/>
              </a:defRPr>
            </a:lvl3pPr>
            <a:lvl4pPr marL="1581150" indent="-225425" eaLnBrk="0" hangingPunct="0">
              <a:defRPr>
                <a:solidFill>
                  <a:schemeClr val="tx1"/>
                </a:solidFill>
                <a:latin typeface="Verdana" panose="020B0604030504040204" pitchFamily="34" charset="0"/>
                <a:cs typeface="Arial" panose="020B0604020202020204" pitchFamily="34" charset="0"/>
              </a:defRPr>
            </a:lvl4pPr>
            <a:lvl5pPr marL="2033588" indent="-225425" eaLnBrk="0" hangingPunct="0">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6E7EFE1-2BB9-4B1D-B90E-EF14AC83CB88}"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Tree>
    <p:extLst>
      <p:ext uri="{BB962C8B-B14F-4D97-AF65-F5344CB8AC3E}">
        <p14:creationId xmlns:p14="http://schemas.microsoft.com/office/powerpoint/2010/main" val="357760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178F9-AE83-4FFF-8F94-2AD3656A11ED}" type="slidenum">
              <a:rPr lang="en-GB" smtClean="0"/>
              <a:t>16</a:t>
            </a:fld>
            <a:endParaRPr lang="en-GB"/>
          </a:p>
        </p:txBody>
      </p:sp>
    </p:spTree>
    <p:extLst>
      <p:ext uri="{BB962C8B-B14F-4D97-AF65-F5344CB8AC3E}">
        <p14:creationId xmlns:p14="http://schemas.microsoft.com/office/powerpoint/2010/main" val="156707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178F9-AE83-4FFF-8F94-2AD3656A11ED}" type="slidenum">
              <a:rPr lang="en-GB" smtClean="0"/>
              <a:t>17</a:t>
            </a:fld>
            <a:endParaRPr lang="en-GB"/>
          </a:p>
        </p:txBody>
      </p:sp>
    </p:spTree>
    <p:extLst>
      <p:ext uri="{BB962C8B-B14F-4D97-AF65-F5344CB8AC3E}">
        <p14:creationId xmlns:p14="http://schemas.microsoft.com/office/powerpoint/2010/main" val="93783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Individuals can enforce their rights through the civil courts, including suing for compensation. This</a:t>
            </a:r>
            <a:r>
              <a:rPr lang="en-GB" altLang="en-US" baseline="0" dirty="0"/>
              <a:t> will include group claims following changes to Scottish civil litigation rules.</a:t>
            </a:r>
            <a:endParaRPr lang="en-GB" altLang="en-US" dirty="0"/>
          </a:p>
          <a:p>
            <a:pPr eaLnBrk="1" hangingPunct="1">
              <a:spcBef>
                <a:spcPct val="0"/>
              </a:spcBef>
            </a:pPr>
            <a:endParaRPr lang="en-GB" altLang="en-US" dirty="0"/>
          </a:p>
          <a:p>
            <a:pPr eaLnBrk="1" hangingPunct="1">
              <a:spcBef>
                <a:spcPct val="0"/>
              </a:spcBef>
            </a:pPr>
            <a:r>
              <a:rPr lang="en-GB" altLang="en-US" dirty="0"/>
              <a:t>Criminal offences in the new Data Protection Act can be prosecuted. These offences include, impeding the execution of a warrant, and wilful breaches by individuals in a way by which the data controller would not have consented.</a:t>
            </a:r>
          </a:p>
          <a:p>
            <a:pPr eaLnBrk="1" hangingPunct="1">
              <a:spcBef>
                <a:spcPct val="0"/>
              </a:spcBef>
            </a:pPr>
            <a:endParaRPr lang="en-GB" altLang="en-US" dirty="0"/>
          </a:p>
          <a:p>
            <a:r>
              <a:rPr lang="en-GB" altLang="en-US" dirty="0"/>
              <a:t>In England, Wales and Northern Ireland, the ICO is a prosecuting authority and has brought cases to court. In Scotland, we are a specialist reporting agency to the Crown Office &amp; Procurator Fiscal Service.</a:t>
            </a:r>
          </a:p>
          <a:p>
            <a:pPr eaLnBrk="1" hangingPunct="1">
              <a:spcBef>
                <a:spcPct val="0"/>
              </a:spcBef>
            </a:pPr>
            <a:endParaRPr lang="en-GB" altLang="en-US" dirty="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33425" indent="-282575" eaLnBrk="0" hangingPunct="0">
              <a:defRPr>
                <a:solidFill>
                  <a:schemeClr val="tx1"/>
                </a:solidFill>
                <a:latin typeface="Verdana" panose="020B0604030504040204" pitchFamily="34" charset="0"/>
                <a:cs typeface="Arial" panose="020B0604020202020204" pitchFamily="34" charset="0"/>
              </a:defRPr>
            </a:lvl2pPr>
            <a:lvl3pPr marL="1130300" indent="-225425" eaLnBrk="0" hangingPunct="0">
              <a:defRPr>
                <a:solidFill>
                  <a:schemeClr val="tx1"/>
                </a:solidFill>
                <a:latin typeface="Verdana" panose="020B0604030504040204" pitchFamily="34" charset="0"/>
                <a:cs typeface="Arial" panose="020B0604020202020204" pitchFamily="34" charset="0"/>
              </a:defRPr>
            </a:lvl3pPr>
            <a:lvl4pPr marL="1581150" indent="-225425" eaLnBrk="0" hangingPunct="0">
              <a:defRPr>
                <a:solidFill>
                  <a:schemeClr val="tx1"/>
                </a:solidFill>
                <a:latin typeface="Verdana" panose="020B0604030504040204" pitchFamily="34" charset="0"/>
                <a:cs typeface="Arial" panose="020B0604020202020204" pitchFamily="34" charset="0"/>
              </a:defRPr>
            </a:lvl4pPr>
            <a:lvl5pPr marL="2033588" indent="-225425" eaLnBrk="0" hangingPunct="0">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EAF1AD-3B0D-4663-80DA-65622A6B5F47}"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Tree>
    <p:extLst>
      <p:ext uri="{BB962C8B-B14F-4D97-AF65-F5344CB8AC3E}">
        <p14:creationId xmlns:p14="http://schemas.microsoft.com/office/powerpoint/2010/main" val="130650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regular updates</a:t>
            </a:r>
            <a:r>
              <a:rPr lang="en-GB" baseline="0" dirty="0"/>
              <a:t> on GDPR/LED implementation, as well as other ICO news, you can subscribe to our monthly e-newsletter. </a:t>
            </a:r>
          </a:p>
          <a:p>
            <a:r>
              <a:rPr lang="en-GB" baseline="0" dirty="0"/>
              <a:t>https://ico.org.uk/about-the-ico/news-and-events/e-newsletter/</a:t>
            </a:r>
            <a:endParaRPr lang="en-GB" dirty="0"/>
          </a:p>
        </p:txBody>
      </p:sp>
      <p:sp>
        <p:nvSpPr>
          <p:cNvPr id="4" name="Slide Number Placeholder 3"/>
          <p:cNvSpPr>
            <a:spLocks noGrp="1"/>
          </p:cNvSpPr>
          <p:nvPr>
            <p:ph type="sldNum" sz="quarter" idx="10"/>
          </p:nvPr>
        </p:nvSpPr>
        <p:spPr/>
        <p:txBody>
          <a:bodyPr/>
          <a:lstStyle/>
          <a:p>
            <a:fld id="{CD36A02C-A037-4CD4-B414-B88BEDE165FF}" type="slidenum">
              <a:rPr lang="en-GB" smtClean="0"/>
              <a:t>19</a:t>
            </a:fld>
            <a:endParaRPr lang="en-GB"/>
          </a:p>
        </p:txBody>
      </p:sp>
    </p:spTree>
    <p:extLst>
      <p:ext uri="{BB962C8B-B14F-4D97-AF65-F5344CB8AC3E}">
        <p14:creationId xmlns:p14="http://schemas.microsoft.com/office/powerpoint/2010/main" val="305338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United Nations adopted the Universal Declaration on Human Rights which contains a right for everyone to respect for their private and family life, home and correspondence free from interference from the state unless it can be justified in certain circumstances. The Council of Europe adopted its own Convention on Human Rights based on the UN declaration. The ECHR was codified into UK law by the Human Rights Act 1998. Respect for privacy of personal data is a limb of this right that has developed with the increase in the use of computers.</a:t>
            </a:r>
          </a:p>
          <a:p>
            <a:endParaRPr lang="en-GB" altLang="en-US" dirty="0"/>
          </a:p>
          <a:p>
            <a:r>
              <a:rPr lang="en-GB" altLang="en-US" dirty="0"/>
              <a:t>In 1981, the Council of Europe adopted Convention 108 which was the first international agreement on data protection and led to the UK’s 1984 Data Protection Act. Convention 108 is in the process of being updated to align with the EU GDPR.</a:t>
            </a:r>
          </a:p>
          <a:p>
            <a:endParaRPr lang="en-GB" altLang="en-US" dirty="0"/>
          </a:p>
          <a:p>
            <a:r>
              <a:rPr lang="en-GB" altLang="en-US" dirty="0"/>
              <a:t>In 1995, the EU legislated by means of the Directive to update protections for personal data. The UK passed the current DPA in 1998 and it came into force in 2000. Some changes were made to it by the FOI Act and other amendments have been made from time to time.</a:t>
            </a:r>
          </a:p>
          <a:p>
            <a:endParaRPr lang="en-GB" altLang="en-US" dirty="0"/>
          </a:p>
          <a:p>
            <a:r>
              <a:rPr lang="en-GB" altLang="en-US" dirty="0"/>
              <a:t>A generation on, the EU decided to update the Directive and to turn it into a Regulation so that there is greater harmony in the legislation across the EU. The Regulation itself will have direct effect in all member states but there is scope for some national legislation,</a:t>
            </a:r>
            <a:r>
              <a:rPr lang="en-GB" altLang="en-US" baseline="0" dirty="0"/>
              <a:t> which the UK will exercise under a new Data Protection Act.</a:t>
            </a:r>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B56334D-A288-436C-9B9C-6E0D7CD89E3C}" type="slidenum">
              <a:rPr lang="en-GB" altLang="en-US">
                <a:latin typeface="Calibri" panose="020F0502020204030204" pitchFamily="34" charset="0"/>
              </a:rPr>
              <a:pPr eaLnBrk="1" hangingPunct="1"/>
              <a:t>2</a:t>
            </a:fld>
            <a:endParaRPr lang="en-GB" altLang="en-US">
              <a:latin typeface="Calibri" panose="020F0502020204030204" pitchFamily="34" charset="0"/>
            </a:endParaRPr>
          </a:p>
        </p:txBody>
      </p:sp>
    </p:spTree>
    <p:extLst>
      <p:ext uri="{BB962C8B-B14F-4D97-AF65-F5344CB8AC3E}">
        <p14:creationId xmlns:p14="http://schemas.microsoft.com/office/powerpoint/2010/main" val="2935360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33425" indent="-282575" eaLnBrk="0" hangingPunct="0">
              <a:defRPr>
                <a:solidFill>
                  <a:schemeClr val="tx1"/>
                </a:solidFill>
                <a:latin typeface="Verdana" panose="020B0604030504040204" pitchFamily="34" charset="0"/>
                <a:cs typeface="Arial" panose="020B0604020202020204" pitchFamily="34" charset="0"/>
              </a:defRPr>
            </a:lvl2pPr>
            <a:lvl3pPr marL="1130300" indent="-225425" eaLnBrk="0" hangingPunct="0">
              <a:defRPr>
                <a:solidFill>
                  <a:schemeClr val="tx1"/>
                </a:solidFill>
                <a:latin typeface="Verdana" panose="020B0604030504040204" pitchFamily="34" charset="0"/>
                <a:cs typeface="Arial" panose="020B0604020202020204" pitchFamily="34" charset="0"/>
              </a:defRPr>
            </a:lvl3pPr>
            <a:lvl4pPr marL="1581150" indent="-225425" eaLnBrk="0" hangingPunct="0">
              <a:defRPr>
                <a:solidFill>
                  <a:schemeClr val="tx1"/>
                </a:solidFill>
                <a:latin typeface="Verdana" panose="020B0604030504040204" pitchFamily="34" charset="0"/>
                <a:cs typeface="Arial" panose="020B0604020202020204" pitchFamily="34" charset="0"/>
              </a:defRPr>
            </a:lvl4pPr>
            <a:lvl5pPr marL="2033588" indent="-225425" eaLnBrk="0" hangingPunct="0">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58D8F6C-234C-4B64-9D43-4B6C8ABD9F34}" type="slidenum">
              <a:rPr lang="en-GB" altLang="en-US">
                <a:latin typeface="Calibri" panose="020F0502020204030204" pitchFamily="34" charset="0"/>
              </a:rPr>
              <a:pPr eaLnBrk="1" hangingPunct="1"/>
              <a:t>20</a:t>
            </a:fld>
            <a:endParaRPr lang="en-GB" altLang="en-US">
              <a:latin typeface="Calibri" panose="020F0502020204030204" pitchFamily="34" charset="0"/>
            </a:endParaRPr>
          </a:p>
        </p:txBody>
      </p:sp>
    </p:spTree>
    <p:extLst>
      <p:ext uri="{BB962C8B-B14F-4D97-AF65-F5344CB8AC3E}">
        <p14:creationId xmlns:p14="http://schemas.microsoft.com/office/powerpoint/2010/main" val="3619339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33425" indent="-282575" eaLnBrk="0" hangingPunct="0">
              <a:defRPr>
                <a:solidFill>
                  <a:schemeClr val="tx1"/>
                </a:solidFill>
                <a:latin typeface="Verdana" panose="020B0604030504040204" pitchFamily="34" charset="0"/>
                <a:cs typeface="Arial" panose="020B0604020202020204" pitchFamily="34" charset="0"/>
              </a:defRPr>
            </a:lvl2pPr>
            <a:lvl3pPr marL="1130300" indent="-225425" eaLnBrk="0" hangingPunct="0">
              <a:defRPr>
                <a:solidFill>
                  <a:schemeClr val="tx1"/>
                </a:solidFill>
                <a:latin typeface="Verdana" panose="020B0604030504040204" pitchFamily="34" charset="0"/>
                <a:cs typeface="Arial" panose="020B0604020202020204" pitchFamily="34" charset="0"/>
              </a:defRPr>
            </a:lvl3pPr>
            <a:lvl4pPr marL="1581150" indent="-225425" eaLnBrk="0" hangingPunct="0">
              <a:defRPr>
                <a:solidFill>
                  <a:schemeClr val="tx1"/>
                </a:solidFill>
                <a:latin typeface="Verdana" panose="020B0604030504040204" pitchFamily="34" charset="0"/>
                <a:cs typeface="Arial" panose="020B0604020202020204" pitchFamily="34" charset="0"/>
              </a:defRPr>
            </a:lvl4pPr>
            <a:lvl5pPr marL="2033588" indent="-225425" eaLnBrk="0" hangingPunct="0">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17137B-7D50-4002-A605-346DA9DA4D8C}" type="slidenum">
              <a:rPr lang="en-GB" altLang="en-US">
                <a:latin typeface="Calibri" panose="020F0502020204030204" pitchFamily="34" charset="0"/>
              </a:rPr>
              <a:pPr eaLnBrk="1" hangingPunct="1"/>
              <a:t>21</a:t>
            </a:fld>
            <a:endParaRPr lang="en-GB" altLang="en-US">
              <a:latin typeface="Calibri" panose="020F0502020204030204" pitchFamily="34" charset="0"/>
            </a:endParaRPr>
          </a:p>
        </p:txBody>
      </p:sp>
    </p:spTree>
    <p:extLst>
      <p:ext uri="{BB962C8B-B14F-4D97-AF65-F5344CB8AC3E}">
        <p14:creationId xmlns:p14="http://schemas.microsoft.com/office/powerpoint/2010/main" val="209835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unified</a:t>
            </a:r>
            <a:r>
              <a:rPr lang="en-GB" baseline="0" dirty="0"/>
              <a:t> law that applies directly to all EEA member states. Text of the Regulation - http://eur-lex.europa.eu/legal-content/EN/TXT/PDF/?uri=CELEX:32016R0679&amp;from=EN </a:t>
            </a:r>
          </a:p>
          <a:p>
            <a:r>
              <a:rPr lang="en-GB" baseline="0" dirty="0"/>
              <a:t>However, member states are left with derogations in certain areas which they must implement in national law.</a:t>
            </a:r>
          </a:p>
        </p:txBody>
      </p:sp>
      <p:sp>
        <p:nvSpPr>
          <p:cNvPr id="4" name="Slide Number Placeholder 3"/>
          <p:cNvSpPr>
            <a:spLocks noGrp="1"/>
          </p:cNvSpPr>
          <p:nvPr>
            <p:ph type="sldNum" sz="quarter" idx="10"/>
          </p:nvPr>
        </p:nvSpPr>
        <p:spPr/>
        <p:txBody>
          <a:bodyPr/>
          <a:lstStyle/>
          <a:p>
            <a:fld id="{825178F9-AE83-4FFF-8F94-2AD3656A11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6057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8324E4-02F1-46B5-A7FA-06ED3549CE9D}"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Tree>
    <p:extLst>
      <p:ext uri="{BB962C8B-B14F-4D97-AF65-F5344CB8AC3E}">
        <p14:creationId xmlns:p14="http://schemas.microsoft.com/office/powerpoint/2010/main" val="74639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UK Government introduced a new</a:t>
            </a:r>
            <a:r>
              <a:rPr lang="en-GB" altLang="en-US" baseline="0" dirty="0"/>
              <a:t> Data Protection Bill on 13 September 2017</a:t>
            </a:r>
            <a:r>
              <a:rPr lang="en-GB" altLang="en-US" dirty="0"/>
              <a:t>. The Bill will </a:t>
            </a:r>
            <a:r>
              <a:rPr lang="en-GB" altLang="en-US" baseline="0" dirty="0"/>
              <a:t>exercise some areas of discretion left to member states in the GDPR.</a:t>
            </a:r>
          </a:p>
          <a:p>
            <a:endParaRPr lang="en-GB" altLang="en-US" baseline="0" dirty="0"/>
          </a:p>
          <a:p>
            <a:r>
              <a:rPr lang="en-GB" altLang="en-US" baseline="0" dirty="0"/>
              <a:t>It also confirms the Information Commissioner will be responsible for monitoring and enforcing compliance in the UK and gives her powers to do so.</a:t>
            </a:r>
            <a:endParaRPr lang="en-GB" altLang="en-US" dirty="0"/>
          </a:p>
          <a:p>
            <a:endParaRPr lang="en-GB" altLang="en-US" dirty="0"/>
          </a:p>
          <a:p>
            <a:r>
              <a:rPr lang="en-GB" altLang="en-US" dirty="0"/>
              <a:t>You can find</a:t>
            </a:r>
            <a:r>
              <a:rPr lang="en-GB" altLang="en-US" baseline="0" dirty="0"/>
              <a:t> the latest details of the Bill on the UK Parliament website at https://services.parliament.uk/bills/2017-19/dataprotection.html. </a:t>
            </a:r>
            <a:endParaRPr lang="en-GB" altLang="en-US" dirty="0"/>
          </a:p>
        </p:txBody>
      </p:sp>
      <p:sp>
        <p:nvSpPr>
          <p:cNvPr id="4" name="Slide Number Placeholder 3"/>
          <p:cNvSpPr>
            <a:spLocks noGrp="1"/>
          </p:cNvSpPr>
          <p:nvPr>
            <p:ph type="sldNum" sz="quarter" idx="5"/>
          </p:nvPr>
        </p:nvSpPr>
        <p:spPr/>
        <p:txBody>
          <a:bodyPr/>
          <a:lstStyle/>
          <a:p>
            <a:pPr>
              <a:defRPr/>
            </a:pPr>
            <a:fld id="{10AFC611-9524-4209-957B-A90D662E9210}" type="slidenum">
              <a:rPr lang="en-GB">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53151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https://ico.org.uk/for-organisations/guide-to-the-general-data-protection-regulation-gdpr/principles/</a:t>
            </a:r>
          </a:p>
        </p:txBody>
      </p:sp>
      <p:sp>
        <p:nvSpPr>
          <p:cNvPr id="4" name="Slide Number Placeholder 3"/>
          <p:cNvSpPr>
            <a:spLocks noGrp="1"/>
          </p:cNvSpPr>
          <p:nvPr>
            <p:ph type="sldNum" sz="quarter" idx="10"/>
          </p:nvPr>
        </p:nvSpPr>
        <p:spPr/>
        <p:txBody>
          <a:bodyPr/>
          <a:lstStyle/>
          <a:p>
            <a:fld id="{825178F9-AE83-4FFF-8F94-2AD3656A11E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3916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https://ico.org.uk/for-organisations/guide-to-the-general-data-protection-regulation-gdpr/accountability-and-governance/</a:t>
            </a:r>
          </a:p>
          <a:p>
            <a:endParaRPr lang="en-GB" dirty="0"/>
          </a:p>
        </p:txBody>
      </p:sp>
      <p:sp>
        <p:nvSpPr>
          <p:cNvPr id="4" name="Slide Number Placeholder 3"/>
          <p:cNvSpPr>
            <a:spLocks noGrp="1"/>
          </p:cNvSpPr>
          <p:nvPr>
            <p:ph type="sldNum" sz="quarter" idx="10"/>
          </p:nvPr>
        </p:nvSpPr>
        <p:spPr/>
        <p:txBody>
          <a:bodyPr/>
          <a:lstStyle/>
          <a:p>
            <a:fld id="{FAC2113D-B355-415B-80FA-EF88B968C1E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9322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https://ico.org.uk/for-organisations/guide-to-the-general-data-protection-regulation-gdpr/accountability-and-governance/data-protection-by-design-and-default/</a:t>
            </a:r>
          </a:p>
        </p:txBody>
      </p:sp>
      <p:sp>
        <p:nvSpPr>
          <p:cNvPr id="4" name="Slide Number Placeholder 3"/>
          <p:cNvSpPr>
            <a:spLocks noGrp="1"/>
          </p:cNvSpPr>
          <p:nvPr>
            <p:ph type="sldNum" sz="quarter" idx="10"/>
          </p:nvPr>
        </p:nvSpPr>
        <p:spPr/>
        <p:txBody>
          <a:bodyPr/>
          <a:lstStyle/>
          <a:p>
            <a:fld id="{825178F9-AE83-4FFF-8F94-2AD3656A11E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50099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https://ico.org.uk/for-organisations/guide-to-the-general-data-protection-regulation-gdpr/accountability-and-governance/</a:t>
            </a:r>
          </a:p>
        </p:txBody>
      </p:sp>
      <p:sp>
        <p:nvSpPr>
          <p:cNvPr id="4" name="Slide Number Placeholder 3"/>
          <p:cNvSpPr>
            <a:spLocks noGrp="1"/>
          </p:cNvSpPr>
          <p:nvPr>
            <p:ph type="sldNum" sz="quarter" idx="10"/>
          </p:nvPr>
        </p:nvSpPr>
        <p:spPr/>
        <p:txBody>
          <a:bodyPr/>
          <a:lstStyle/>
          <a:p>
            <a:fld id="{825178F9-AE83-4FFF-8F94-2AD3656A11ED}" type="slidenum">
              <a:rPr lang="en-GB" smtClean="0"/>
              <a:t>9</a:t>
            </a:fld>
            <a:endParaRPr lang="en-GB"/>
          </a:p>
        </p:txBody>
      </p:sp>
    </p:spTree>
    <p:extLst>
      <p:ext uri="{BB962C8B-B14F-4D97-AF65-F5344CB8AC3E}">
        <p14:creationId xmlns:p14="http://schemas.microsoft.com/office/powerpoint/2010/main" val="81983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4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5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3.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Master" Target="../slideMasters/slideMaster5.xml"/><Relationship Id="rId6" Type="http://schemas.microsoft.com/office/2007/relationships/hdphoto" Target="../media/hdphoto5.wdp"/><Relationship Id="rId5" Type="http://schemas.openxmlformats.org/officeDocument/2006/relationships/image" Target="../media/image56.jpeg"/><Relationship Id="rId4" Type="http://schemas.microsoft.com/office/2007/relationships/hdphoto" Target="../media/hdphoto4.wdp"/></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7.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9.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 Id="rId4" Type="http://schemas.openxmlformats.org/officeDocument/2006/relationships/image" Target="../media/image30.emf"/></Relationships>
</file>

<file path=ppt/slideLayouts/_rels/slideLayout119.xml.rels><?xml version="1.0" encoding="UTF-8" standalone="yes" ?><Relationships xmlns="http://schemas.openxmlformats.org/package/2006/relationships"><Relationship Id="rId3" Target="../media/image62.jpeg" Type="http://schemas.openxmlformats.org/officeDocument/2006/relationships/image"/><Relationship Id="rId2" Target="../media/image61.jpeg" Type="http://schemas.openxmlformats.org/officeDocument/2006/relationships/image"/><Relationship Id="rId1" Target="../slideMasters/slideMaster5.xml" Type="http://schemas.openxmlformats.org/officeDocument/2006/relationships/slideMaster"/><Relationship Id="rId6" Target="../media/image5.emf" Type="http://schemas.openxmlformats.org/officeDocument/2006/relationships/image"/><Relationship Id="rId5" Target="../media/image4.emf" Type="http://schemas.openxmlformats.org/officeDocument/2006/relationships/image"/><Relationship Id="rId4" Target="../media/hdphoto6.wdp" Type="http://schemas.microsoft.com/office/2007/relationships/hdphoto"/></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3.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65.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66.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7.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4.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0.emf"/></Relationships>
</file>

<file path=ppt/slideLayouts/_rels/slideLayout62.xml.rels><?xml version="1.0" encoding="UTF-8" standalone="yes" ?><Relationships xmlns="http://schemas.openxmlformats.org/package/2006/relationships"><Relationship Id="rId3" Target="../media/image32.jpeg" Type="http://schemas.openxmlformats.org/officeDocument/2006/relationships/image"/><Relationship Id="rId2" Target="../media/image31.jpeg" Type="http://schemas.openxmlformats.org/officeDocument/2006/relationships/image"/><Relationship Id="rId1" Target="../slideMasters/slideMaster3.xml" Type="http://schemas.openxmlformats.org/officeDocument/2006/relationships/slideMaster"/><Relationship Id="rId6" Target="../media/image5.emf" Type="http://schemas.openxmlformats.org/officeDocument/2006/relationships/image"/><Relationship Id="rId5" Target="../media/image4.emf" Type="http://schemas.openxmlformats.org/officeDocument/2006/relationships/image"/><Relationship Id="rId4" Target="../media/hdphoto3.wdp" Type="http://schemas.microsoft.com/office/2007/relationships/hdphoto"/></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8513A-3F1C-4FAF-B2FA-1F11EA503C83}"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lgn="l">
              <a:defRPr/>
            </a:lvl1pPr>
          </a:lstStyle>
          <a:p>
            <a:fld id="{88E2FCE7-5D78-437A-848E-4833944F230F}" type="slidenum">
              <a:rPr lang="en-GB" altLang="en-US"/>
              <a:pPr/>
              <a:t>‹#›</a:t>
            </a:fld>
            <a:endParaRPr lang="en-GB" altLang="en-US"/>
          </a:p>
        </p:txBody>
      </p:sp>
    </p:spTree>
    <p:extLst>
      <p:ext uri="{BB962C8B-B14F-4D97-AF65-F5344CB8AC3E}">
        <p14:creationId xmlns:p14="http://schemas.microsoft.com/office/powerpoint/2010/main" val="63360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5" name="Group 6"/>
          <p:cNvGrpSpPr>
            <a:grpSpLocks noChangeAspect="1"/>
          </p:cNvGrpSpPr>
          <p:nvPr userDrawn="1"/>
        </p:nvGrpSpPr>
        <p:grpSpPr bwMode="auto">
          <a:xfrm flipH="1">
            <a:off x="782638" y="1609725"/>
            <a:ext cx="6600825" cy="3425825"/>
            <a:chOff x="837" y="1100"/>
            <a:chExt cx="4282" cy="2158"/>
          </a:xfrm>
        </p:grpSpPr>
        <p:sp>
          <p:nvSpPr>
            <p:cNvPr id="6"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Freeform 5"/>
            <p:cNvSpPr>
              <a:spLocks/>
            </p:cNvSpPr>
            <p:nvPr userDrawn="1"/>
          </p:nvSpPr>
          <p:spPr bwMode="auto">
            <a:xfrm>
              <a:off x="836" y="1100"/>
              <a:ext cx="4282" cy="2157"/>
            </a:xfrm>
            <a:custGeom>
              <a:avLst/>
              <a:gdLst>
                <a:gd name="T0" fmla="*/ 0 w 3735"/>
                <a:gd name="T1" fmla="*/ 1039 h 2363"/>
                <a:gd name="T2" fmla="*/ 0 w 3735"/>
                <a:gd name="T3" fmla="*/ 127 h 2363"/>
                <a:gd name="T4" fmla="*/ 981 w 3735"/>
                <a:gd name="T5" fmla="*/ 0 h 2363"/>
                <a:gd name="T6" fmla="*/ 11795 w 3735"/>
                <a:gd name="T7" fmla="*/ 0 h 2363"/>
                <a:gd name="T8" fmla="*/ 12778 w 3735"/>
                <a:gd name="T9" fmla="*/ 127 h 2363"/>
                <a:gd name="T10" fmla="*/ 12778 w 3735"/>
                <a:gd name="T11" fmla="*/ 796 h 2363"/>
                <a:gd name="T12" fmla="*/ 11795 w 3735"/>
                <a:gd name="T13" fmla="*/ 921 h 2363"/>
                <a:gd name="T14" fmla="*/ 981 w 3735"/>
                <a:gd name="T15" fmla="*/ 921 h 2363"/>
                <a:gd name="T16" fmla="*/ 0 w 3735"/>
                <a:gd name="T17" fmla="*/ 1039 h 2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cxnSp>
        <p:nvCxnSpPr>
          <p:cNvPr id="8" name="Straight Connector 7"/>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9" name="Picture Placeholder 8"/>
          <p:cNvSpPr>
            <a:spLocks noGrp="1"/>
          </p:cNvSpPr>
          <p:nvPr>
            <p:ph type="pic" sz="quarter" idx="13"/>
          </p:nvPr>
        </p:nvSpPr>
        <p:spPr>
          <a:xfrm>
            <a:off x="5624513" y="5118100"/>
            <a:ext cx="3519487" cy="1739900"/>
          </a:xfrm>
        </p:spPr>
        <p:txBody>
          <a:bodyPr rtlCol="0">
            <a:normAutofit/>
          </a:bodyPr>
          <a:lstStyle>
            <a:lvl1pPr marL="0" indent="0">
              <a:buNone/>
              <a:defRPr sz="1800"/>
            </a:lvl1pPr>
          </a:lstStyle>
          <a:p>
            <a:pPr lvl="0"/>
            <a:endParaRPr lang="en-GB" noProof="0"/>
          </a:p>
        </p:txBody>
      </p:sp>
      <p:sp>
        <p:nvSpPr>
          <p:cNvPr id="10" name="Date Placeholder 3"/>
          <p:cNvSpPr>
            <a:spLocks noGrp="1"/>
          </p:cNvSpPr>
          <p:nvPr>
            <p:ph type="dt" sz="half" idx="14"/>
          </p:nvPr>
        </p:nvSpPr>
        <p:spPr/>
        <p:txBody>
          <a:bodyPr/>
          <a:lstStyle>
            <a:lvl1pPr>
              <a:defRPr/>
            </a:lvl1pPr>
          </a:lstStyle>
          <a:p>
            <a:pPr>
              <a:defRPr/>
            </a:pPr>
            <a:fld id="{E62D5463-8A3B-41F7-8E6F-BFB8F83B1F2B}"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a:defRPr/>
            </a:lvl1pPr>
          </a:lstStyle>
          <a:p>
            <a:pPr>
              <a:defRPr/>
            </a:pPr>
            <a:endParaRPr lang="en-GB"/>
          </a:p>
        </p:txBody>
      </p:sp>
      <p:sp>
        <p:nvSpPr>
          <p:cNvPr id="12" name="Slide Number Placeholder 5"/>
          <p:cNvSpPr>
            <a:spLocks noGrp="1"/>
          </p:cNvSpPr>
          <p:nvPr>
            <p:ph type="sldNum" sz="quarter" idx="16"/>
          </p:nvPr>
        </p:nvSpPr>
        <p:spPr/>
        <p:txBody>
          <a:bodyPr/>
          <a:lstStyle>
            <a:lvl1pPr algn="l">
              <a:defRPr/>
            </a:lvl1pPr>
          </a:lstStyle>
          <a:p>
            <a:fld id="{5DB5A7E8-D3C7-4431-A8BB-93D5FB14D3A6}" type="slidenum">
              <a:rPr lang="en-GB" altLang="en-US"/>
              <a:pPr/>
              <a:t>‹#›</a:t>
            </a:fld>
            <a:endParaRPr lang="en-GB" altLang="en-US"/>
          </a:p>
        </p:txBody>
      </p:sp>
    </p:spTree>
    <p:extLst>
      <p:ext uri="{BB962C8B-B14F-4D97-AF65-F5344CB8AC3E}">
        <p14:creationId xmlns:p14="http://schemas.microsoft.com/office/powerpoint/2010/main" val="1690047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85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776610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a:t>Click to edit Master title style</a:t>
            </a:r>
            <a:endParaRPr lang="en-GB"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944737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Tree>
    <p:extLst>
      <p:ext uri="{BB962C8B-B14F-4D97-AF65-F5344CB8AC3E}">
        <p14:creationId xmlns:p14="http://schemas.microsoft.com/office/powerpoint/2010/main" val="55571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93988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a:t>Click</a:t>
            </a:r>
            <a:endParaRPr lang="en-GB" dirty="0"/>
          </a:p>
        </p:txBody>
      </p:sp>
    </p:spTree>
    <p:extLst>
      <p:ext uri="{BB962C8B-B14F-4D97-AF65-F5344CB8AC3E}">
        <p14:creationId xmlns:p14="http://schemas.microsoft.com/office/powerpoint/2010/main" val="6504749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20198"/>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a:t>Click to edit Master text styles</a:t>
            </a:r>
            <a:endParaRPr lang="en-GB" dirty="0"/>
          </a:p>
        </p:txBody>
      </p:sp>
      <p:pic>
        <p:nvPicPr>
          <p:cNvPr id="26" name="Picture 25"/>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l="4122" b="9582"/>
          <a:stretch/>
        </p:blipFill>
        <p:spPr>
          <a:xfrm flipH="1">
            <a:off x="5905515" y="4500747"/>
            <a:ext cx="3238483" cy="2357253"/>
          </a:xfrm>
          <a:prstGeom prst="rect">
            <a:avLst/>
          </a:prstGeom>
        </p:spPr>
      </p:pic>
    </p:spTree>
    <p:extLst>
      <p:ext uri="{BB962C8B-B14F-4D97-AF65-F5344CB8AC3E}">
        <p14:creationId xmlns:p14="http://schemas.microsoft.com/office/powerpoint/2010/main" val="2984452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6578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4178153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pPr fontAlgn="auto">
              <a:spcBef>
                <a:spcPts val="0"/>
              </a:spcBef>
              <a:spcAft>
                <a:spcPts val="0"/>
              </a:spcAft>
            </a:pPr>
            <a:r>
              <a:rPr lang="en-GB" sz="18000" dirty="0">
                <a:solidFill>
                  <a:srgbClr val="26BCD7"/>
                </a:solidFill>
                <a:latin typeface="Georgia"/>
                <a:cs typeface="+mn-cs"/>
              </a:rPr>
              <a:t>!?</a:t>
            </a:r>
          </a:p>
        </p:txBody>
      </p:sp>
    </p:spTree>
    <p:extLst>
      <p:ext uri="{BB962C8B-B14F-4D97-AF65-F5344CB8AC3E}">
        <p14:creationId xmlns:p14="http://schemas.microsoft.com/office/powerpoint/2010/main" val="25744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cxnSp>
        <p:nvCxnSpPr>
          <p:cNvPr id="7" name="Straight Connector 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userDrawn="1"/>
        </p:nvGrpSpPr>
        <p:grpSpPr bwMode="auto">
          <a:xfrm>
            <a:off x="1370013" y="1460500"/>
            <a:ext cx="6391275" cy="4025900"/>
            <a:chOff x="1192258" y="1460558"/>
            <a:chExt cx="6759978" cy="4257885"/>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2258" y="1460558"/>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flipH="1">
              <a:off x="4152992" y="1820389"/>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
        <p:nvSpPr>
          <p:cNvPr id="10" name="Picture Placeholder 9"/>
          <p:cNvSpPr>
            <a:spLocks noGrp="1"/>
          </p:cNvSpPr>
          <p:nvPr>
            <p:ph type="pic" sz="quarter" idx="15"/>
          </p:nvPr>
        </p:nvSpPr>
        <p:spPr>
          <a:xfrm>
            <a:off x="0" y="5146675"/>
            <a:ext cx="2216150" cy="1711325"/>
          </a:xfrm>
        </p:spPr>
        <p:txBody>
          <a:bodyPr rtlCol="0">
            <a:normAutofit/>
          </a:bodyPr>
          <a:lstStyle>
            <a:lvl1pPr marL="0" indent="0">
              <a:buNone/>
              <a:defRPr sz="1800"/>
            </a:lvl1pPr>
          </a:lstStyle>
          <a:p>
            <a:pPr lvl="0"/>
            <a:endParaRPr lang="en-GB" noProof="0"/>
          </a:p>
        </p:txBody>
      </p:sp>
      <p:sp>
        <p:nvSpPr>
          <p:cNvPr id="18" name="Picture Placeholder 9"/>
          <p:cNvSpPr>
            <a:spLocks noGrp="1"/>
          </p:cNvSpPr>
          <p:nvPr>
            <p:ph type="pic" sz="quarter" idx="16"/>
          </p:nvPr>
        </p:nvSpPr>
        <p:spPr>
          <a:xfrm>
            <a:off x="6948264" y="5146675"/>
            <a:ext cx="2216150" cy="1711325"/>
          </a:xfrm>
        </p:spPr>
        <p:txBody>
          <a:bodyPr rtlCol="0">
            <a:normAutofit/>
          </a:bodyPr>
          <a:lstStyle>
            <a:lvl1pPr marL="0" indent="0" algn="r">
              <a:buNone/>
              <a:defRPr sz="1800"/>
            </a:lvl1pPr>
          </a:lstStyle>
          <a:p>
            <a:pPr lvl="0"/>
            <a:endParaRPr lang="en-GB" noProof="0"/>
          </a:p>
        </p:txBody>
      </p:sp>
      <p:sp>
        <p:nvSpPr>
          <p:cNvPr id="12" name="Date Placeholder 3"/>
          <p:cNvSpPr>
            <a:spLocks noGrp="1"/>
          </p:cNvSpPr>
          <p:nvPr>
            <p:ph type="dt" sz="half" idx="17"/>
          </p:nvPr>
        </p:nvSpPr>
        <p:spPr/>
        <p:txBody>
          <a:bodyPr/>
          <a:lstStyle>
            <a:lvl1pPr>
              <a:defRPr/>
            </a:lvl1pPr>
          </a:lstStyle>
          <a:p>
            <a:pPr>
              <a:defRPr/>
            </a:pPr>
            <a:fld id="{2CD0AA7C-2D03-4E35-B7A4-346F54FE1101}" type="datetimeFigureOut">
              <a:rPr lang="en-GB"/>
              <a:pPr>
                <a:defRPr/>
              </a:pPr>
              <a:t>31/05/2018</a:t>
            </a:fld>
            <a:endParaRPr lang="en-GB"/>
          </a:p>
        </p:txBody>
      </p:sp>
      <p:sp>
        <p:nvSpPr>
          <p:cNvPr id="13" name="Footer Placeholder 4"/>
          <p:cNvSpPr>
            <a:spLocks noGrp="1"/>
          </p:cNvSpPr>
          <p:nvPr>
            <p:ph type="ftr" sz="quarter" idx="18"/>
          </p:nvPr>
        </p:nvSpPr>
        <p:spPr/>
        <p:txBody>
          <a:bodyPr/>
          <a:lstStyle>
            <a:lvl1pPr>
              <a:defRPr/>
            </a:lvl1pPr>
          </a:lstStyle>
          <a:p>
            <a:pPr>
              <a:defRPr/>
            </a:pPr>
            <a:endParaRPr lang="en-GB"/>
          </a:p>
        </p:txBody>
      </p:sp>
      <p:sp>
        <p:nvSpPr>
          <p:cNvPr id="15" name="Slide Number Placeholder 5"/>
          <p:cNvSpPr>
            <a:spLocks noGrp="1"/>
          </p:cNvSpPr>
          <p:nvPr>
            <p:ph type="sldNum" sz="quarter" idx="19"/>
          </p:nvPr>
        </p:nvSpPr>
        <p:spPr/>
        <p:txBody>
          <a:bodyPr/>
          <a:lstStyle>
            <a:lvl1pPr algn="l">
              <a:defRPr/>
            </a:lvl1pPr>
          </a:lstStyle>
          <a:p>
            <a:fld id="{5BC88405-9D05-4E5D-83A5-730177B05936}" type="slidenum">
              <a:rPr lang="en-GB" altLang="en-US"/>
              <a:pPr/>
              <a:t>‹#›</a:t>
            </a:fld>
            <a:endParaRPr lang="en-GB" altLang="en-US"/>
          </a:p>
        </p:txBody>
      </p:sp>
    </p:spTree>
    <p:extLst>
      <p:ext uri="{BB962C8B-B14F-4D97-AF65-F5344CB8AC3E}">
        <p14:creationId xmlns:p14="http://schemas.microsoft.com/office/powerpoint/2010/main" val="23838970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pPr fontAlgn="auto">
              <a:spcBef>
                <a:spcPts val="0"/>
              </a:spcBef>
              <a:spcAft>
                <a:spcPts val="0"/>
              </a:spcAft>
            </a:pPr>
            <a:r>
              <a:rPr lang="en-GB" sz="14000" dirty="0">
                <a:solidFill>
                  <a:srgbClr val="EC008C"/>
                </a:solidFill>
                <a:latin typeface="Georgia"/>
                <a:cs typeface="+mn-cs"/>
              </a:rPr>
              <a:t>{ }</a:t>
            </a:r>
          </a:p>
        </p:txBody>
      </p:sp>
    </p:spTree>
    <p:extLst>
      <p:ext uri="{BB962C8B-B14F-4D97-AF65-F5344CB8AC3E}">
        <p14:creationId xmlns:p14="http://schemas.microsoft.com/office/powerpoint/2010/main" val="2352537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3197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28275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53666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262322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813427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77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503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Tree>
    <p:extLst>
      <p:ext uri="{BB962C8B-B14F-4D97-AF65-F5344CB8AC3E}">
        <p14:creationId xmlns:p14="http://schemas.microsoft.com/office/powerpoint/2010/main" val="32347346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r="14033"/>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3741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rgbClr val="EC008C"/>
        </a:solidFill>
        <a:effectLst/>
      </p:bgPr>
    </p:bg>
    <p:spTree>
      <p:nvGrpSpPr>
        <p:cNvPr id="1" name=""/>
        <p:cNvGrpSpPr/>
        <p:nvPr/>
      </p:nvGrpSpPr>
      <p:grpSpPr>
        <a:xfrm>
          <a:off x="0" y="0"/>
          <a:ext cx="0" cy="0"/>
          <a:chOff x="0" y="0"/>
          <a:chExt cx="0" cy="0"/>
        </a:xfrm>
      </p:grpSpPr>
      <p:sp>
        <p:nvSpPr>
          <p:cNvPr id="4" name="Oval 3"/>
          <p:cNvSpPr/>
          <p:nvPr userDrawn="1"/>
        </p:nvSpPr>
        <p:spPr>
          <a:xfrm>
            <a:off x="361950" y="1544638"/>
            <a:ext cx="3714750" cy="3714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 Placeholder 7"/>
          <p:cNvSpPr>
            <a:spLocks noGrp="1"/>
          </p:cNvSpPr>
          <p:nvPr>
            <p:ph type="body" sz="quarter" idx="15"/>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a:t>Click to edit Master text styles</a:t>
            </a:r>
          </a:p>
        </p:txBody>
      </p:sp>
      <p:sp>
        <p:nvSpPr>
          <p:cNvPr id="5" name="Date Placeholder 3"/>
          <p:cNvSpPr>
            <a:spLocks noGrp="1"/>
          </p:cNvSpPr>
          <p:nvPr>
            <p:ph type="dt" sz="half" idx="16"/>
          </p:nvPr>
        </p:nvSpPr>
        <p:spPr/>
        <p:txBody>
          <a:bodyPr/>
          <a:lstStyle>
            <a:lvl1pPr>
              <a:defRPr/>
            </a:lvl1pPr>
          </a:lstStyle>
          <a:p>
            <a:pPr>
              <a:defRPr/>
            </a:pPr>
            <a:fld id="{89B9509E-4F7E-4BC6-BE01-E24DCB0B80D2}" type="datetimeFigureOut">
              <a:rPr lang="en-GB"/>
              <a:pPr>
                <a:defRPr/>
              </a:pPr>
              <a:t>31/05/2018</a:t>
            </a:fld>
            <a:endParaRPr lang="en-GB"/>
          </a:p>
        </p:txBody>
      </p:sp>
      <p:sp>
        <p:nvSpPr>
          <p:cNvPr id="6" name="Footer Placeholder 4"/>
          <p:cNvSpPr>
            <a:spLocks noGrp="1"/>
          </p:cNvSpPr>
          <p:nvPr>
            <p:ph type="ftr" sz="quarter" idx="17"/>
          </p:nvPr>
        </p:nvSpPr>
        <p:spPr/>
        <p:txBody>
          <a:bodyPr/>
          <a:lstStyle>
            <a:lvl1pPr>
              <a:defRPr/>
            </a:lvl1pPr>
          </a:lstStyle>
          <a:p>
            <a:pPr>
              <a:defRPr/>
            </a:pPr>
            <a:endParaRPr lang="en-GB"/>
          </a:p>
        </p:txBody>
      </p:sp>
      <p:sp>
        <p:nvSpPr>
          <p:cNvPr id="7" name="Slide Number Placeholder 5"/>
          <p:cNvSpPr>
            <a:spLocks noGrp="1"/>
          </p:cNvSpPr>
          <p:nvPr>
            <p:ph type="sldNum" sz="quarter" idx="18"/>
          </p:nvPr>
        </p:nvSpPr>
        <p:spPr/>
        <p:txBody>
          <a:bodyPr/>
          <a:lstStyle>
            <a:lvl1pPr algn="l">
              <a:defRPr/>
            </a:lvl1pPr>
          </a:lstStyle>
          <a:p>
            <a:fld id="{95FC2A34-68A1-4327-A06C-C26C862CF549}" type="slidenum">
              <a:rPr lang="en-GB" altLang="en-US"/>
              <a:pPr/>
              <a:t>‹#›</a:t>
            </a:fld>
            <a:endParaRPr lang="en-GB" altLang="en-US"/>
          </a:p>
        </p:txBody>
      </p:sp>
    </p:spTree>
    <p:extLst>
      <p:ext uri="{BB962C8B-B14F-4D97-AF65-F5344CB8AC3E}">
        <p14:creationId xmlns:p14="http://schemas.microsoft.com/office/powerpoint/2010/main" val="21357466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5335100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1640838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2013137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9177404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207620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a:t>Click icon to add picture</a:t>
            </a:r>
          </a:p>
        </p:txBody>
      </p:sp>
    </p:spTree>
    <p:extLst>
      <p:ext uri="{BB962C8B-B14F-4D97-AF65-F5344CB8AC3E}">
        <p14:creationId xmlns:p14="http://schemas.microsoft.com/office/powerpoint/2010/main" val="18716325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279833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2806148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4148804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177178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1104495" y="2100334"/>
            <a:ext cx="6851882" cy="3708586"/>
          </a:xfrm>
        </p:spPr>
        <p:txBody>
          <a:bodyPr rtlCol="0">
            <a:normAutofit/>
          </a:bodyPr>
          <a:lstStyle/>
          <a:p>
            <a:pPr lvl="0"/>
            <a:endParaRPr lang="en-GB" noProof="0"/>
          </a:p>
        </p:txBody>
      </p:sp>
      <p:sp>
        <p:nvSpPr>
          <p:cNvPr id="6" name="Date Placeholder 3"/>
          <p:cNvSpPr>
            <a:spLocks noGrp="1"/>
          </p:cNvSpPr>
          <p:nvPr>
            <p:ph type="dt" sz="half" idx="16"/>
          </p:nvPr>
        </p:nvSpPr>
        <p:spPr/>
        <p:txBody>
          <a:bodyPr/>
          <a:lstStyle>
            <a:lvl1pPr>
              <a:defRPr/>
            </a:lvl1pPr>
          </a:lstStyle>
          <a:p>
            <a:pPr>
              <a:defRPr/>
            </a:pPr>
            <a:fld id="{1F57EEDE-2323-4171-A3C4-585F0C7663A0}" type="datetimeFigureOut">
              <a:rPr lang="en-GB"/>
              <a:pPr>
                <a:defRPr/>
              </a:pPr>
              <a:t>31/05/2018</a:t>
            </a:fld>
            <a:endParaRPr lang="en-GB"/>
          </a:p>
        </p:txBody>
      </p:sp>
      <p:sp>
        <p:nvSpPr>
          <p:cNvPr id="7" name="Footer Placeholder 4"/>
          <p:cNvSpPr>
            <a:spLocks noGrp="1"/>
          </p:cNvSpPr>
          <p:nvPr>
            <p:ph type="ftr" sz="quarter" idx="17"/>
          </p:nvPr>
        </p:nvSpPr>
        <p:spPr/>
        <p:txBody>
          <a:bodyPr/>
          <a:lstStyle>
            <a:lvl1pPr>
              <a:defRPr/>
            </a:lvl1pPr>
          </a:lstStyle>
          <a:p>
            <a:pPr>
              <a:defRPr/>
            </a:pPr>
            <a:endParaRPr lang="en-GB"/>
          </a:p>
        </p:txBody>
      </p:sp>
      <p:sp>
        <p:nvSpPr>
          <p:cNvPr id="8" name="Slide Number Placeholder 5"/>
          <p:cNvSpPr>
            <a:spLocks noGrp="1"/>
          </p:cNvSpPr>
          <p:nvPr>
            <p:ph type="sldNum" sz="quarter" idx="18"/>
          </p:nvPr>
        </p:nvSpPr>
        <p:spPr/>
        <p:txBody>
          <a:bodyPr/>
          <a:lstStyle>
            <a:lvl1pPr algn="l">
              <a:defRPr/>
            </a:lvl1pPr>
          </a:lstStyle>
          <a:p>
            <a:fld id="{F180D737-60BA-49F7-BC4C-442757AD0EDE}" type="slidenum">
              <a:rPr lang="en-GB" altLang="en-US"/>
              <a:pPr/>
              <a:t>‹#›</a:t>
            </a:fld>
            <a:endParaRPr lang="en-GB" altLang="en-US"/>
          </a:p>
        </p:txBody>
      </p:sp>
    </p:spTree>
    <p:extLst>
      <p:ext uri="{BB962C8B-B14F-4D97-AF65-F5344CB8AC3E}">
        <p14:creationId xmlns:p14="http://schemas.microsoft.com/office/powerpoint/2010/main" val="5100772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14660265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13302624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616226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318983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918546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344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cxnSp>
        <p:nvCxnSpPr>
          <p:cNvPr id="6" name="Straight Connector 5"/>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237505" y="1802349"/>
            <a:ext cx="4797633" cy="4304556"/>
          </a:xfrm>
        </p:spPr>
        <p:txBody>
          <a:bodyPr rtlCol="0">
            <a:normAutofit/>
          </a:bodyPr>
          <a:lstStyle/>
          <a:p>
            <a:pPr lvl="0"/>
            <a:endParaRPr lang="en-GB" noProof="0"/>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GB" dirty="0"/>
          </a:p>
        </p:txBody>
      </p:sp>
      <p:sp>
        <p:nvSpPr>
          <p:cNvPr id="7" name="Date Placeholder 3"/>
          <p:cNvSpPr>
            <a:spLocks noGrp="1"/>
          </p:cNvSpPr>
          <p:nvPr>
            <p:ph type="dt" sz="half" idx="17"/>
          </p:nvPr>
        </p:nvSpPr>
        <p:spPr/>
        <p:txBody>
          <a:bodyPr/>
          <a:lstStyle>
            <a:lvl1pPr>
              <a:defRPr/>
            </a:lvl1pPr>
          </a:lstStyle>
          <a:p>
            <a:pPr>
              <a:defRPr/>
            </a:pPr>
            <a:fld id="{A15C7C24-992C-41C0-BA27-BCF4E26121D7}" type="datetimeFigureOut">
              <a:rPr lang="en-GB"/>
              <a:pPr>
                <a:defRPr/>
              </a:pPr>
              <a:t>31/05/2018</a:t>
            </a:fld>
            <a:endParaRPr lang="en-GB"/>
          </a:p>
        </p:txBody>
      </p:sp>
      <p:sp>
        <p:nvSpPr>
          <p:cNvPr id="8" name="Footer Placeholder 4"/>
          <p:cNvSpPr>
            <a:spLocks noGrp="1"/>
          </p:cNvSpPr>
          <p:nvPr>
            <p:ph type="ftr" sz="quarter" idx="18"/>
          </p:nvPr>
        </p:nvSpPr>
        <p:spPr/>
        <p:txBody>
          <a:bodyPr/>
          <a:lstStyle>
            <a:lvl1pPr>
              <a:defRPr/>
            </a:lvl1pPr>
          </a:lstStyle>
          <a:p>
            <a:pPr>
              <a:defRPr/>
            </a:pPr>
            <a:endParaRPr lang="en-GB"/>
          </a:p>
        </p:txBody>
      </p:sp>
      <p:sp>
        <p:nvSpPr>
          <p:cNvPr id="10" name="Slide Number Placeholder 5"/>
          <p:cNvSpPr>
            <a:spLocks noGrp="1"/>
          </p:cNvSpPr>
          <p:nvPr>
            <p:ph type="sldNum" sz="quarter" idx="19"/>
          </p:nvPr>
        </p:nvSpPr>
        <p:spPr/>
        <p:txBody>
          <a:bodyPr/>
          <a:lstStyle>
            <a:lvl1pPr algn="l">
              <a:defRPr/>
            </a:lvl1pPr>
          </a:lstStyle>
          <a:p>
            <a:fld id="{F5DF9998-13BD-4CD5-8294-C2C51A5C72A3}" type="slidenum">
              <a:rPr lang="en-GB" altLang="en-US"/>
              <a:pPr/>
              <a:t>‹#›</a:t>
            </a:fld>
            <a:endParaRPr lang="en-GB" altLang="en-US"/>
          </a:p>
        </p:txBody>
      </p:sp>
    </p:spTree>
    <p:extLst>
      <p:ext uri="{BB962C8B-B14F-4D97-AF65-F5344CB8AC3E}">
        <p14:creationId xmlns:p14="http://schemas.microsoft.com/office/powerpoint/2010/main" val="420400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oAutofit/>
          </a:bodyPr>
          <a:lstStyle>
            <a:lvl1pPr>
              <a:lnSpc>
                <a:spcPct val="100000"/>
              </a:lnSpc>
              <a:defRPr sz="5000">
                <a:solidFill>
                  <a:schemeClr val="accent3"/>
                </a:solidFill>
              </a:defRPr>
            </a:lvl1pPr>
          </a:lstStyle>
          <a:p>
            <a:r>
              <a:rPr lang="en-US" dirty="0"/>
              <a:t>Click to edit Master title style</a:t>
            </a:r>
            <a:endParaRPr lang="en-GB" dirty="0"/>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rtlCol="0">
            <a:normAutofit/>
          </a:bodyPr>
          <a:lstStyle>
            <a:lvl1pPr marL="0" indent="0">
              <a:buNone/>
              <a:defRPr sz="1800">
                <a:solidFill>
                  <a:schemeClr val="tx2"/>
                </a:solidFill>
              </a:defRPr>
            </a:lvl1pPr>
          </a:lstStyle>
          <a:p>
            <a:pPr lvl="0"/>
            <a:r>
              <a:rPr lang="en-GB" noProof="0" dirty="0"/>
              <a:t>Click icon to add picture</a:t>
            </a:r>
          </a:p>
        </p:txBody>
      </p:sp>
      <p:sp>
        <p:nvSpPr>
          <p:cNvPr id="4" name="Date Placeholder 3"/>
          <p:cNvSpPr>
            <a:spLocks noGrp="1"/>
          </p:cNvSpPr>
          <p:nvPr>
            <p:ph type="dt" sz="half" idx="14"/>
          </p:nvPr>
        </p:nvSpPr>
        <p:spPr/>
        <p:txBody>
          <a:bodyPr/>
          <a:lstStyle>
            <a:lvl1pPr>
              <a:defRPr/>
            </a:lvl1pPr>
          </a:lstStyle>
          <a:p>
            <a:pPr>
              <a:defRPr/>
            </a:pPr>
            <a:fld id="{CC91D0F6-2AB4-4C0E-B8E1-14126849AB9D}"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7755DA97-36B5-4721-9181-A4F064D1075A}" type="slidenum">
              <a:rPr lang="en-GB" altLang="en-US"/>
              <a:pPr/>
              <a:t>‹#›</a:t>
            </a:fld>
            <a:endParaRPr lang="en-GB" altLang="en-US"/>
          </a:p>
        </p:txBody>
      </p:sp>
    </p:spTree>
    <p:extLst>
      <p:ext uri="{BB962C8B-B14F-4D97-AF65-F5344CB8AC3E}">
        <p14:creationId xmlns:p14="http://schemas.microsoft.com/office/powerpoint/2010/main" val="254353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rgbClr val="EC008C"/>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4908884"/>
            <a:ext cx="8575597" cy="1309103"/>
          </a:xfrm>
        </p:spPr>
        <p:txBody>
          <a:bodyPr anchor="t">
            <a:noAutofit/>
          </a:bodyPr>
          <a:lstStyle>
            <a:lvl1pPr>
              <a:lnSpc>
                <a:spcPct val="100000"/>
              </a:lnSpc>
              <a:defRPr lang="en-GB" sz="5000" kern="1200" dirty="0">
                <a:solidFill>
                  <a:schemeClr val="accent2"/>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4"/>
          </p:nvPr>
        </p:nvSpPr>
        <p:spPr/>
        <p:txBody>
          <a:bodyPr/>
          <a:lstStyle>
            <a:lvl1pPr>
              <a:defRPr/>
            </a:lvl1pPr>
          </a:lstStyle>
          <a:p>
            <a:pPr>
              <a:defRPr/>
            </a:pPr>
            <a:fld id="{230D3CE6-6D56-477A-B739-9FC37121E9EE}"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755CF7E7-937C-4BC0-8ACE-33BBC3F90F2F}" type="slidenum">
              <a:rPr lang="en-GB" altLang="en-US"/>
              <a:pPr/>
              <a:t>‹#›</a:t>
            </a:fld>
            <a:endParaRPr lang="en-GB" altLang="en-US"/>
          </a:p>
        </p:txBody>
      </p:sp>
    </p:spTree>
    <p:extLst>
      <p:ext uri="{BB962C8B-B14F-4D97-AF65-F5344CB8AC3E}">
        <p14:creationId xmlns:p14="http://schemas.microsoft.com/office/powerpoint/2010/main" val="220585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rtlCol="0">
            <a:normAutofit/>
          </a:bodyPr>
          <a:lstStyle>
            <a:lvl1pPr marL="0" indent="0">
              <a:buNone/>
              <a:defRPr sz="1800"/>
            </a:lvl1pPr>
          </a:lstStyle>
          <a:p>
            <a:pPr lvl="0"/>
            <a:r>
              <a:rPr lang="en-GB" noProof="0" dirty="0"/>
              <a:t>Click icon to add picture</a:t>
            </a:r>
          </a:p>
        </p:txBody>
      </p:sp>
      <p:sp>
        <p:nvSpPr>
          <p:cNvPr id="4" name="Date Placeholder 3"/>
          <p:cNvSpPr>
            <a:spLocks noGrp="1"/>
          </p:cNvSpPr>
          <p:nvPr>
            <p:ph type="dt" sz="half" idx="16"/>
          </p:nvPr>
        </p:nvSpPr>
        <p:spPr/>
        <p:txBody>
          <a:bodyPr/>
          <a:lstStyle>
            <a:lvl1pPr>
              <a:defRPr/>
            </a:lvl1pPr>
          </a:lstStyle>
          <a:p>
            <a:pPr>
              <a:defRPr/>
            </a:pPr>
            <a:fld id="{268220DA-8553-4012-B9C8-F0E3DEFBF9B8}" type="datetimeFigureOut">
              <a:rPr lang="en-GB"/>
              <a:pPr>
                <a:defRPr/>
              </a:pPr>
              <a:t>31/05/2018</a:t>
            </a:fld>
            <a:endParaRPr lang="en-GB"/>
          </a:p>
        </p:txBody>
      </p:sp>
      <p:sp>
        <p:nvSpPr>
          <p:cNvPr id="5" name="Footer Placeholder 4"/>
          <p:cNvSpPr>
            <a:spLocks noGrp="1"/>
          </p:cNvSpPr>
          <p:nvPr>
            <p:ph type="ftr" sz="quarter" idx="17"/>
          </p:nvPr>
        </p:nvSpPr>
        <p:spPr/>
        <p:txBody>
          <a:bodyPr/>
          <a:lstStyle>
            <a:lvl1pPr>
              <a:defRPr/>
            </a:lvl1pPr>
          </a:lstStyle>
          <a:p>
            <a:pPr>
              <a:defRPr/>
            </a:pPr>
            <a:endParaRPr lang="en-GB"/>
          </a:p>
        </p:txBody>
      </p:sp>
      <p:sp>
        <p:nvSpPr>
          <p:cNvPr id="6" name="Slide Number Placeholder 5"/>
          <p:cNvSpPr>
            <a:spLocks noGrp="1"/>
          </p:cNvSpPr>
          <p:nvPr>
            <p:ph type="sldNum" sz="quarter" idx="18"/>
          </p:nvPr>
        </p:nvSpPr>
        <p:spPr/>
        <p:txBody>
          <a:bodyPr/>
          <a:lstStyle>
            <a:lvl1pPr algn="l">
              <a:defRPr/>
            </a:lvl1pPr>
          </a:lstStyle>
          <a:p>
            <a:fld id="{FF95F5BD-9146-4529-AA37-7B6146454C77}" type="slidenum">
              <a:rPr lang="en-GB" altLang="en-US"/>
              <a:pPr/>
              <a:t>‹#›</a:t>
            </a:fld>
            <a:endParaRPr lang="en-GB" altLang="en-US"/>
          </a:p>
        </p:txBody>
      </p:sp>
    </p:spTree>
    <p:extLst>
      <p:ext uri="{BB962C8B-B14F-4D97-AF65-F5344CB8AC3E}">
        <p14:creationId xmlns:p14="http://schemas.microsoft.com/office/powerpoint/2010/main" val="2732085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3F8D34-6D5E-49A2-8035-D127A61E53F7}" type="datetimeFigureOut">
              <a:rPr lang="en-GB"/>
              <a:pPr>
                <a:defRPr/>
              </a:pPr>
              <a:t>31/05/2018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CC28B2C-2D26-42E6-90B8-4E76019106BE}" type="slidenum">
              <a:rPr lang="en-GB" altLang="en-US"/>
              <a:pPr/>
              <a:t>‹#›</a:t>
            </a:fld>
            <a:endParaRPr lang="en-GB" altLang="en-US"/>
          </a:p>
        </p:txBody>
      </p:sp>
    </p:spTree>
    <p:extLst>
      <p:ext uri="{BB962C8B-B14F-4D97-AF65-F5344CB8AC3E}">
        <p14:creationId xmlns:p14="http://schemas.microsoft.com/office/powerpoint/2010/main" val="202954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912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96388700-A60F-4A39-B26F-7E0A08035A8E}" type="datetimeFigureOut">
              <a:rPr lang="en-GB"/>
              <a:pPr>
                <a:defRPr/>
              </a:pPr>
              <a:t>31/05/2018</a:t>
            </a:fld>
            <a:endParaRPr lang="en-GB"/>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8" name="Slide Number Placeholder 5"/>
          <p:cNvSpPr>
            <a:spLocks noGrp="1"/>
          </p:cNvSpPr>
          <p:nvPr>
            <p:ph type="sldNum" sz="quarter" idx="17"/>
          </p:nvPr>
        </p:nvSpPr>
        <p:spPr/>
        <p:txBody>
          <a:bodyPr/>
          <a:lstStyle>
            <a:lvl1pPr algn="l">
              <a:defRPr/>
            </a:lvl1pPr>
          </a:lstStyle>
          <a:p>
            <a:fld id="{B0F688C6-53E6-47C3-B201-EAD7DB843183}" type="slidenum">
              <a:rPr lang="en-GB" altLang="en-US"/>
              <a:pPr/>
              <a:t>‹#›</a:t>
            </a:fld>
            <a:endParaRPr lang="en-GB" altLang="en-US"/>
          </a:p>
        </p:txBody>
      </p:sp>
    </p:spTree>
    <p:extLst>
      <p:ext uri="{BB962C8B-B14F-4D97-AF65-F5344CB8AC3E}">
        <p14:creationId xmlns:p14="http://schemas.microsoft.com/office/powerpoint/2010/main" val="56898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a:solidFill>
                  <a:srgbClr val="26BCD7"/>
                </a:solidFill>
                <a:latin typeface="Georgia"/>
              </a:rPr>
              <a:t>!?</a:t>
            </a:r>
          </a:p>
        </p:txBody>
      </p:sp>
    </p:spTree>
    <p:extLst>
      <p:ext uri="{BB962C8B-B14F-4D97-AF65-F5344CB8AC3E}">
        <p14:creationId xmlns:p14="http://schemas.microsoft.com/office/powerpoint/2010/main" val="337104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urpl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9088" y="3462338"/>
            <a:ext cx="264477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501650"/>
            <a:ext cx="845978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3" cstate="screen">
            <a:extLst>
              <a:ext uri="{28A0092B-C50C-407E-A947-70E740481C1C}">
                <a14:useLocalDpi xmlns:a14="http://schemas.microsoft.com/office/drawing/2010/main"/>
              </a:ext>
            </a:extLst>
          </a:blip>
          <a:srcRect r="58620"/>
          <a:stretch>
            <a:fillRect/>
          </a:stretch>
        </p:blipFill>
        <p:spPr bwMode="auto">
          <a:xfrm>
            <a:off x="4687888" y="3703638"/>
            <a:ext cx="10683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screen">
            <a:extLst>
              <a:ext uri="{28A0092B-C50C-407E-A947-70E740481C1C}">
                <a14:useLocalDpi xmlns:a14="http://schemas.microsoft.com/office/drawing/2010/main"/>
              </a:ext>
            </a:extLst>
          </a:blip>
          <a:srcRect l="64481" r="-5862"/>
          <a:stretch>
            <a:fillRect/>
          </a:stretch>
        </p:blipFill>
        <p:spPr bwMode="auto">
          <a:xfrm>
            <a:off x="7893050" y="3703638"/>
            <a:ext cx="10683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0192D7B-8C9F-468D-BAFE-BABCA541A91B}" type="datetimeFigureOut">
              <a:rPr lang="en-GB"/>
              <a:pPr>
                <a:defRPr/>
              </a:pPr>
              <a:t>31/05/2018</a:t>
            </a:fld>
            <a:endParaRPr lang="en-GB"/>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10" name="Slide Number Placeholder 5"/>
          <p:cNvSpPr>
            <a:spLocks noGrp="1"/>
          </p:cNvSpPr>
          <p:nvPr>
            <p:ph type="sldNum" sz="quarter" idx="12"/>
          </p:nvPr>
        </p:nvSpPr>
        <p:spPr/>
        <p:txBody>
          <a:bodyPr/>
          <a:lstStyle>
            <a:lvl1pPr algn="l" eaLnBrk="0" fontAlgn="base" hangingPunct="0">
              <a:spcBef>
                <a:spcPct val="0"/>
              </a:spcBef>
              <a:spcAft>
                <a:spcPct val="0"/>
              </a:spcAft>
              <a:defRPr>
                <a:latin typeface="Arial" charset="0"/>
              </a:defRPr>
            </a:lvl1pPr>
          </a:lstStyle>
          <a:p>
            <a:pPr>
              <a:defRPr/>
            </a:pPr>
            <a:fld id="{1F103C00-8C57-4C8B-AFCD-CDEA2081BE81}" type="slidenum">
              <a:rPr lang="en-GB"/>
              <a:pPr>
                <a:defRPr/>
              </a:pPr>
              <a:t>‹#›</a:t>
            </a:fld>
            <a:endParaRPr lang="en-GB"/>
          </a:p>
        </p:txBody>
      </p:sp>
    </p:spTree>
    <p:extLst>
      <p:ext uri="{BB962C8B-B14F-4D97-AF65-F5344CB8AC3E}">
        <p14:creationId xmlns:p14="http://schemas.microsoft.com/office/powerpoint/2010/main" val="3296720757"/>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C759801A-114E-4E1B-AFE5-B8BFCF7EA16D}"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algn="l">
              <a:defRPr/>
            </a:lvl1pPr>
          </a:lstStyle>
          <a:p>
            <a:fld id="{9FA944CB-55F5-4183-9731-08B7E2A59468}" type="slidenum">
              <a:rPr lang="en-GB" altLang="en-US"/>
              <a:pPr/>
              <a:t>‹#›</a:t>
            </a:fld>
            <a:endParaRPr lang="en-GB" altLang="en-US"/>
          </a:p>
        </p:txBody>
      </p:sp>
    </p:spTree>
    <p:extLst>
      <p:ext uri="{BB962C8B-B14F-4D97-AF65-F5344CB8AC3E}">
        <p14:creationId xmlns:p14="http://schemas.microsoft.com/office/powerpoint/2010/main" val="3833796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fontAlgn="base">
              <a:spcBef>
                <a:spcPct val="0"/>
              </a:spcBef>
              <a:spcAft>
                <a:spcPct val="0"/>
              </a:spcAft>
              <a:defRPr>
                <a:latin typeface="Verdana" pitchFamily="34" charset="0"/>
                <a:cs typeface="Arial" charset="0"/>
              </a:defRPr>
            </a:lvl1pPr>
          </a:lstStyle>
          <a:p>
            <a:pPr>
              <a:defRPr/>
            </a:pPr>
            <a:fld id="{745A9FCE-2287-4B0F-89E6-D8A818C0939B}" type="datetimeFigureOut">
              <a:rPr lang="en-GB"/>
              <a:pPr>
                <a:defRPr/>
              </a:pPr>
              <a:t>31/05/2018</a:t>
            </a:fld>
            <a:endParaRPr lang="en-GB"/>
          </a:p>
        </p:txBody>
      </p:sp>
      <p:sp>
        <p:nvSpPr>
          <p:cNvPr id="7" name="Footer Placeholder 4"/>
          <p:cNvSpPr>
            <a:spLocks noGrp="1"/>
          </p:cNvSpPr>
          <p:nvPr>
            <p:ph type="ftr" sz="quarter" idx="16"/>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7"/>
          </p:nvPr>
        </p:nvSpPr>
        <p:spPr/>
        <p:txBody>
          <a:bodyPr/>
          <a:lstStyle>
            <a:lvl1pPr algn="l">
              <a:defRPr/>
            </a:lvl1pPr>
          </a:lstStyle>
          <a:p>
            <a:fld id="{432E9C35-C243-4F0D-918B-266FE3CAB3BD}" type="slidenum">
              <a:rPr lang="en-GB" altLang="en-US"/>
              <a:pPr/>
              <a:t>‹#›</a:t>
            </a:fld>
            <a:endParaRPr lang="en-GB" altLang="en-US"/>
          </a:p>
        </p:txBody>
      </p:sp>
    </p:spTree>
    <p:extLst>
      <p:ext uri="{BB962C8B-B14F-4D97-AF65-F5344CB8AC3E}">
        <p14:creationId xmlns:p14="http://schemas.microsoft.com/office/powerpoint/2010/main" val="1761013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Divider Slide 5">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59125" y="1423988"/>
            <a:ext cx="476408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0" y="0"/>
            <a:ext cx="9144000" cy="6858000"/>
          </a:xfrm>
        </p:spPr>
        <p:txBody>
          <a:bodyPr rtlCol="0">
            <a:normAutofit/>
          </a:bodyPr>
          <a:lstStyle>
            <a:lvl1pPr marL="0" indent="0">
              <a:buNone/>
              <a:defRPr sz="1800"/>
            </a:lvl1pPr>
          </a:lstStyle>
          <a:p>
            <a:pPr lvl="0"/>
            <a:r>
              <a:rPr lang="en-GB" noProof="0" dirty="0"/>
              <a:t>Click icon to add picture</a:t>
            </a:r>
          </a:p>
        </p:txBody>
      </p:sp>
      <p:sp>
        <p:nvSpPr>
          <p:cNvPr id="2" name="Title 1"/>
          <p:cNvSpPr>
            <a:spLocks noGrp="1"/>
          </p:cNvSpPr>
          <p:nvPr>
            <p:ph type="ctrTitle"/>
          </p:nvPr>
        </p:nvSpPr>
        <p:spPr>
          <a:xfrm>
            <a:off x="3260273" y="1757384"/>
            <a:ext cx="4538006" cy="1470025"/>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D3E90A0C-CFAC-4C4F-9433-891C50FB0B80}" type="datetimeFigureOut">
              <a:rPr lang="en-GB"/>
              <a:pPr>
                <a:defRPr/>
              </a:pPr>
              <a:t>31/05/2018</a:t>
            </a:fld>
            <a:endParaRPr lang="en-GB"/>
          </a:p>
        </p:txBody>
      </p:sp>
      <p:sp>
        <p:nvSpPr>
          <p:cNvPr id="7"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fld id="{877FDBFC-2796-4A0C-9E55-4211459B856C}" type="slidenum">
              <a:rPr lang="en-GB" altLang="en-US"/>
              <a:pPr/>
              <a:t>‹#›</a:t>
            </a:fld>
            <a:endParaRPr lang="en-GB" altLang="en-US"/>
          </a:p>
        </p:txBody>
      </p:sp>
    </p:spTree>
    <p:extLst>
      <p:ext uri="{BB962C8B-B14F-4D97-AF65-F5344CB8AC3E}">
        <p14:creationId xmlns:p14="http://schemas.microsoft.com/office/powerpoint/2010/main" val="4078601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Divider/ Caption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6197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5624513" y="2633662"/>
            <a:ext cx="3519487" cy="4224337"/>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4"/>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DDC949FB-F0AC-4D01-A3B5-46787CB46D5F}"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6"/>
          </p:nvPr>
        </p:nvSpPr>
        <p:spPr/>
        <p:txBody>
          <a:bodyPr/>
          <a:lstStyle>
            <a:lvl1pPr>
              <a:defRPr/>
            </a:lvl1pPr>
          </a:lstStyle>
          <a:p>
            <a:fld id="{5861085B-04AD-4290-9A26-9DA85E476C31}" type="slidenum">
              <a:rPr lang="en-GB" altLang="en-US"/>
              <a:pPr/>
              <a:t>‹#›</a:t>
            </a:fld>
            <a:endParaRPr lang="en-GB" altLang="en-US"/>
          </a:p>
        </p:txBody>
      </p:sp>
    </p:spTree>
    <p:extLst>
      <p:ext uri="{BB962C8B-B14F-4D97-AF65-F5344CB8AC3E}">
        <p14:creationId xmlns:p14="http://schemas.microsoft.com/office/powerpoint/2010/main" val="1046131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Divider/ Caption Slide 2">
    <p:spTree>
      <p:nvGrpSpPr>
        <p:cNvPr id="1" name=""/>
        <p:cNvGrpSpPr/>
        <p:nvPr/>
      </p:nvGrpSpPr>
      <p:grpSpPr>
        <a:xfrm>
          <a:off x="0" y="0"/>
          <a:ext cx="0" cy="0"/>
          <a:chOff x="0" y="0"/>
          <a:chExt cx="0" cy="0"/>
        </a:xfrm>
      </p:grpSpPr>
      <p:sp>
        <p:nvSpPr>
          <p:cNvPr id="4" name="AutoShape 4"/>
          <p:cNvSpPr>
            <a:spLocks noChangeAspect="1" noChangeArrowheads="1" noTextEdit="1"/>
          </p:cNvSpPr>
          <p:nvPr userDrawn="1"/>
        </p:nvSpPr>
        <p:spPr bwMode="auto">
          <a:xfrm>
            <a:off x="-1588" y="-990600"/>
            <a:ext cx="6029326"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5" name="Group 13"/>
          <p:cNvGrpSpPr>
            <a:grpSpLocks noChangeAspect="1"/>
          </p:cNvGrpSpPr>
          <p:nvPr userDrawn="1"/>
        </p:nvGrpSpPr>
        <p:grpSpPr bwMode="auto">
          <a:xfrm>
            <a:off x="0" y="0"/>
            <a:ext cx="5619750" cy="5145088"/>
            <a:chOff x="0" y="0"/>
            <a:chExt cx="3540" cy="3241"/>
          </a:xfrm>
        </p:grpSpPr>
        <p:sp>
          <p:nvSpPr>
            <p:cNvPr id="6"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srgbClr val="000000"/>
                </a:solidFill>
                <a:latin typeface="Verdana"/>
                <a:cs typeface="+mn-cs"/>
              </a:endParaRPr>
            </a:p>
          </p:txBody>
        </p:sp>
      </p:grpSp>
      <p:sp>
        <p:nvSpPr>
          <p:cNvPr id="9"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Picture Placeholder 7"/>
          <p:cNvSpPr>
            <a:spLocks noGrp="1"/>
          </p:cNvSpPr>
          <p:nvPr>
            <p:ph type="pic" sz="quarter" idx="13"/>
          </p:nvPr>
        </p:nvSpPr>
        <p:spPr>
          <a:xfrm>
            <a:off x="5623560" y="2633663"/>
            <a:ext cx="3520440" cy="4224337"/>
          </a:xfrm>
        </p:spPr>
        <p:txBody>
          <a:bodyPr rtlCol="0">
            <a:normAutofit/>
          </a:bodyPr>
          <a:lstStyle>
            <a:lvl1pPr marL="0" indent="0" algn="r">
              <a:buNone/>
              <a:defRPr sz="2000"/>
            </a:lvl1pPr>
          </a:lstStyle>
          <a:p>
            <a:pPr lvl="0"/>
            <a:r>
              <a:rPr lang="en-GB" noProof="0" dirty="0"/>
              <a:t>Click icon to add picture</a:t>
            </a:r>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10"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369960ED-769A-4BF5-B01D-6BB8B65B819A}"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2" name="Slide Number Placeholder 5"/>
          <p:cNvSpPr>
            <a:spLocks noGrp="1"/>
          </p:cNvSpPr>
          <p:nvPr>
            <p:ph type="sldNum" sz="quarter" idx="16"/>
          </p:nvPr>
        </p:nvSpPr>
        <p:spPr/>
        <p:txBody>
          <a:bodyPr/>
          <a:lstStyle>
            <a:lvl1pPr>
              <a:defRPr/>
            </a:lvl1pPr>
          </a:lstStyle>
          <a:p>
            <a:fld id="{80758FD3-DAB8-45FD-B0D0-19F18612166E}" type="slidenum">
              <a:rPr lang="en-GB" altLang="en-US"/>
              <a:pPr/>
              <a:t>‹#›</a:t>
            </a:fld>
            <a:endParaRPr lang="en-GB" altLang="en-US"/>
          </a:p>
        </p:txBody>
      </p:sp>
    </p:spTree>
    <p:extLst>
      <p:ext uri="{BB962C8B-B14F-4D97-AF65-F5344CB8AC3E}">
        <p14:creationId xmlns:p14="http://schemas.microsoft.com/office/powerpoint/2010/main" val="1984196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Divider/ Caption Slide 3">
    <p:spTree>
      <p:nvGrpSpPr>
        <p:cNvPr id="1" name=""/>
        <p:cNvGrpSpPr/>
        <p:nvPr/>
      </p:nvGrpSpPr>
      <p:grpSpPr>
        <a:xfrm>
          <a:off x="0" y="0"/>
          <a:ext cx="0" cy="0"/>
          <a:chOff x="0" y="0"/>
          <a:chExt cx="0" cy="0"/>
        </a:xfrm>
      </p:grpSpPr>
      <p:sp>
        <p:nvSpPr>
          <p:cNvPr id="4" name="Oval 3"/>
          <p:cNvSpPr/>
          <p:nvPr userDrawn="1"/>
        </p:nvSpPr>
        <p:spPr>
          <a:xfrm>
            <a:off x="1135063" y="611188"/>
            <a:ext cx="4910137" cy="49085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8" name="Picture Placeholder 7"/>
          <p:cNvSpPr>
            <a:spLocks noGrp="1"/>
          </p:cNvSpPr>
          <p:nvPr>
            <p:ph type="pic" sz="quarter" idx="13"/>
          </p:nvPr>
        </p:nvSpPr>
        <p:spPr>
          <a:xfrm>
            <a:off x="4560888" y="677863"/>
            <a:ext cx="4583112" cy="6180137"/>
          </a:xfrm>
        </p:spPr>
        <p:txBody>
          <a:bodyPr rtlCol="0">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1503363" y="1653209"/>
            <a:ext cx="4125541" cy="3026741"/>
          </a:xfrm>
        </p:spPr>
        <p:txBody>
          <a:bodyPr anchor="t">
            <a:noAutofit/>
          </a:bodyPr>
          <a:lstStyle>
            <a:lvl1pPr>
              <a:lnSpc>
                <a:spcPct val="100000"/>
              </a:lnSpc>
              <a:defRPr sz="4400">
                <a:solidFill>
                  <a:schemeClr val="accent2"/>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B21E468C-931F-488E-9544-2199D7838F80}"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4BF52FA5-CD00-4E4E-97ED-028146422180}" type="slidenum">
              <a:rPr lang="en-GB" altLang="en-US"/>
              <a:pPr/>
              <a:t>‹#›</a:t>
            </a:fld>
            <a:endParaRPr lang="en-GB" altLang="en-US"/>
          </a:p>
        </p:txBody>
      </p:sp>
    </p:spTree>
    <p:extLst>
      <p:ext uri="{BB962C8B-B14F-4D97-AF65-F5344CB8AC3E}">
        <p14:creationId xmlns:p14="http://schemas.microsoft.com/office/powerpoint/2010/main" val="1220019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2" name="Oval 11"/>
          <p:cNvSpPr/>
          <p:nvPr userDrawn="1"/>
        </p:nvSpPr>
        <p:spPr>
          <a:xfrm>
            <a:off x="346075" y="1973263"/>
            <a:ext cx="2527300" cy="25273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5" name="Oval 14"/>
          <p:cNvSpPr/>
          <p:nvPr userDrawn="1"/>
        </p:nvSpPr>
        <p:spPr>
          <a:xfrm>
            <a:off x="3319463" y="1973263"/>
            <a:ext cx="2527300" cy="2527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6" name="Oval 15"/>
          <p:cNvSpPr/>
          <p:nvPr userDrawn="1"/>
        </p:nvSpPr>
        <p:spPr>
          <a:xfrm>
            <a:off x="6292850" y="1973263"/>
            <a:ext cx="2527300" cy="2527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cxnSp>
        <p:nvCxnSpPr>
          <p:cNvPr id="17" name="Straight Connector 1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a:t>Click to edit Master text styles</a:t>
            </a:r>
          </a:p>
        </p:txBody>
      </p:sp>
      <p:sp>
        <p:nvSpPr>
          <p:cNvPr id="11" name="Text Placeholder 10"/>
          <p:cNvSpPr>
            <a:spLocks noGrp="1"/>
          </p:cNvSpPr>
          <p:nvPr>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rtlCol="0">
            <a:normAutofit/>
          </a:bodyPr>
          <a:lstStyle>
            <a:lvl1pPr marL="0" indent="0">
              <a:buNone/>
              <a:defRPr sz="1800"/>
            </a:lvl1pPr>
          </a:lstStyle>
          <a:p>
            <a:pPr lvl="0"/>
            <a:endParaRPr lang="en-GB" noProof="0" dirty="0"/>
          </a:p>
        </p:txBody>
      </p:sp>
      <p:sp>
        <p:nvSpPr>
          <p:cNvPr id="21" name="Picture Placeholder 9"/>
          <p:cNvSpPr>
            <a:spLocks noGrp="1"/>
          </p:cNvSpPr>
          <p:nvPr>
            <p:ph type="pic" sz="quarter" idx="21"/>
          </p:nvPr>
        </p:nvSpPr>
        <p:spPr>
          <a:xfrm>
            <a:off x="3275856" y="4583113"/>
            <a:ext cx="2684462" cy="2274887"/>
          </a:xfrm>
        </p:spPr>
        <p:txBody>
          <a:bodyPr rtlCol="0">
            <a:normAutofit/>
          </a:bodyPr>
          <a:lstStyle>
            <a:lvl1pPr marL="0" indent="0">
              <a:buNone/>
              <a:defRPr sz="1800"/>
            </a:lvl1pPr>
          </a:lstStyle>
          <a:p>
            <a:pPr lvl="0"/>
            <a:endParaRPr lang="en-GB" noProof="0" dirty="0"/>
          </a:p>
        </p:txBody>
      </p:sp>
      <p:sp>
        <p:nvSpPr>
          <p:cNvPr id="23" name="Picture Placeholder 9"/>
          <p:cNvSpPr>
            <a:spLocks noGrp="1"/>
          </p:cNvSpPr>
          <p:nvPr>
            <p:ph type="pic" sz="quarter" idx="22"/>
          </p:nvPr>
        </p:nvSpPr>
        <p:spPr>
          <a:xfrm>
            <a:off x="6228184" y="4583113"/>
            <a:ext cx="2684462" cy="2274887"/>
          </a:xfrm>
        </p:spPr>
        <p:txBody>
          <a:bodyPr rtlCol="0">
            <a:normAutofit/>
          </a:bodyPr>
          <a:lstStyle>
            <a:lvl1pPr marL="0" indent="0">
              <a:buNone/>
              <a:defRPr sz="1800"/>
            </a:lvl1pPr>
          </a:lstStyle>
          <a:p>
            <a:pPr lvl="0"/>
            <a:endParaRPr lang="en-GB" noProof="0" dirty="0"/>
          </a:p>
        </p:txBody>
      </p:sp>
      <p:sp>
        <p:nvSpPr>
          <p:cNvPr id="18" name="Date Placeholder 3"/>
          <p:cNvSpPr>
            <a:spLocks noGrp="1"/>
          </p:cNvSpPr>
          <p:nvPr userDrawn="1">
            <p:ph type="dt" sz="half" idx="23"/>
          </p:nvPr>
        </p:nvSpPr>
        <p:spPr/>
        <p:txBody>
          <a:bodyPr/>
          <a:lstStyle>
            <a:lvl1pPr fontAlgn="base">
              <a:spcBef>
                <a:spcPct val="0"/>
              </a:spcBef>
              <a:spcAft>
                <a:spcPct val="0"/>
              </a:spcAft>
              <a:defRPr>
                <a:latin typeface="Verdana" pitchFamily="34" charset="0"/>
                <a:cs typeface="Arial" charset="0"/>
              </a:defRPr>
            </a:lvl1pPr>
          </a:lstStyle>
          <a:p>
            <a:pPr>
              <a:defRPr/>
            </a:pPr>
            <a:fld id="{122C3B2B-9FD0-4B4E-9554-23BE57203A27}" type="datetimeFigureOut">
              <a:rPr lang="en-GB"/>
              <a:pPr>
                <a:defRPr/>
              </a:pPr>
              <a:t>31/05/2018</a:t>
            </a:fld>
            <a:endParaRPr lang="en-GB"/>
          </a:p>
        </p:txBody>
      </p:sp>
      <p:sp>
        <p:nvSpPr>
          <p:cNvPr id="19" name="Footer Placeholder 4"/>
          <p:cNvSpPr>
            <a:spLocks noGrp="1"/>
          </p:cNvSpPr>
          <p:nvPr userDrawn="1">
            <p:ph type="ftr" sz="quarter" idx="24"/>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25" name="Slide Number Placeholder 5"/>
          <p:cNvSpPr>
            <a:spLocks noGrp="1"/>
          </p:cNvSpPr>
          <p:nvPr userDrawn="1">
            <p:ph type="sldNum" sz="quarter" idx="25"/>
          </p:nvPr>
        </p:nvSpPr>
        <p:spPr/>
        <p:txBody>
          <a:bodyPr/>
          <a:lstStyle>
            <a:lvl1pPr algn="l">
              <a:defRPr/>
            </a:lvl1pPr>
          </a:lstStyle>
          <a:p>
            <a:fld id="{D4C8172D-2536-4CB0-886F-7684FD1CB0BE}" type="slidenum">
              <a:rPr lang="en-GB" altLang="en-US"/>
              <a:pPr/>
              <a:t>‹#›</a:t>
            </a:fld>
            <a:endParaRPr lang="en-GB" altLang="en-US"/>
          </a:p>
        </p:txBody>
      </p:sp>
    </p:spTree>
    <p:extLst>
      <p:ext uri="{BB962C8B-B14F-4D97-AF65-F5344CB8AC3E}">
        <p14:creationId xmlns:p14="http://schemas.microsoft.com/office/powerpoint/2010/main" val="3874122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6075" y="1773238"/>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46075" y="4652963"/>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a:t>Click to edit Master text styles</a:t>
            </a:r>
          </a:p>
        </p:txBody>
      </p:sp>
      <p:sp>
        <p:nvSpPr>
          <p:cNvPr id="8" name="Date Placeholder 3"/>
          <p:cNvSpPr>
            <a:spLocks noGrp="1"/>
          </p:cNvSpPr>
          <p:nvPr>
            <p:ph type="dt" sz="half" idx="15"/>
          </p:nvPr>
        </p:nvSpPr>
        <p:spPr/>
        <p:txBody>
          <a:bodyPr/>
          <a:lstStyle>
            <a:lvl1pPr fontAlgn="base">
              <a:spcBef>
                <a:spcPct val="0"/>
              </a:spcBef>
              <a:spcAft>
                <a:spcPct val="0"/>
              </a:spcAft>
              <a:defRPr>
                <a:latin typeface="Verdana" pitchFamily="34" charset="0"/>
                <a:cs typeface="Arial" charset="0"/>
              </a:defRPr>
            </a:lvl1pPr>
          </a:lstStyle>
          <a:p>
            <a:pPr>
              <a:defRPr/>
            </a:pPr>
            <a:fld id="{B81B8C01-02E1-47E3-874B-DD8A0C772028}" type="datetimeFigureOut">
              <a:rPr lang="en-GB"/>
              <a:pPr>
                <a:defRPr/>
              </a:pPr>
              <a:t>31/05/2018</a:t>
            </a:fld>
            <a:endParaRPr lang="en-GB"/>
          </a:p>
        </p:txBody>
      </p:sp>
      <p:sp>
        <p:nvSpPr>
          <p:cNvPr id="9" name="Footer Placeholder 4"/>
          <p:cNvSpPr>
            <a:spLocks noGrp="1"/>
          </p:cNvSpPr>
          <p:nvPr>
            <p:ph type="ftr" sz="quarter" idx="16"/>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0" name="Slide Number Placeholder 5"/>
          <p:cNvSpPr>
            <a:spLocks noGrp="1"/>
          </p:cNvSpPr>
          <p:nvPr>
            <p:ph type="sldNum" sz="quarter" idx="17"/>
          </p:nvPr>
        </p:nvSpPr>
        <p:spPr/>
        <p:txBody>
          <a:bodyPr/>
          <a:lstStyle>
            <a:lvl1pPr algn="l">
              <a:defRPr/>
            </a:lvl1pPr>
          </a:lstStyle>
          <a:p>
            <a:fld id="{FA998704-BA4A-45FC-A082-1B781BB29AF7}" type="slidenum">
              <a:rPr lang="en-GB" altLang="en-US"/>
              <a:pPr/>
              <a:t>‹#›</a:t>
            </a:fld>
            <a:endParaRPr lang="en-GB" altLang="en-US"/>
          </a:p>
        </p:txBody>
      </p:sp>
    </p:spTree>
    <p:extLst>
      <p:ext uri="{BB962C8B-B14F-4D97-AF65-F5344CB8AC3E}">
        <p14:creationId xmlns:p14="http://schemas.microsoft.com/office/powerpoint/2010/main" val="165787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ivider Slide 5">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59125" y="1423988"/>
            <a:ext cx="476408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0" y="0"/>
            <a:ext cx="9144000" cy="6858000"/>
          </a:xfrm>
        </p:spPr>
        <p:txBody>
          <a:bodyPr rtlCol="0">
            <a:normAutofit/>
          </a:bodyPr>
          <a:lstStyle>
            <a:lvl1pPr marL="0" indent="0">
              <a:buNone/>
              <a:defRPr sz="1800"/>
            </a:lvl1pPr>
          </a:lstStyle>
          <a:p>
            <a:pPr lvl="0"/>
            <a:r>
              <a:rPr lang="en-GB" noProof="0" dirty="0"/>
              <a:t>Click icon to add picture</a:t>
            </a:r>
          </a:p>
        </p:txBody>
      </p:sp>
      <p:sp>
        <p:nvSpPr>
          <p:cNvPr id="2" name="Title 1"/>
          <p:cNvSpPr>
            <a:spLocks noGrp="1"/>
          </p:cNvSpPr>
          <p:nvPr>
            <p:ph type="ctrTitle"/>
          </p:nvPr>
        </p:nvSpPr>
        <p:spPr>
          <a:xfrm>
            <a:off x="3260273" y="1757384"/>
            <a:ext cx="4538006" cy="1470025"/>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4"/>
          </p:nvPr>
        </p:nvSpPr>
        <p:spPr/>
        <p:txBody>
          <a:bodyPr/>
          <a:lstStyle>
            <a:lvl1pPr>
              <a:defRPr/>
            </a:lvl1pPr>
          </a:lstStyle>
          <a:p>
            <a:pPr>
              <a:defRPr/>
            </a:pPr>
            <a:fld id="{E4227BB6-8581-4212-A903-F6AE7141DAD1}" type="datetimeFigureOut">
              <a:rPr lang="en-GB"/>
              <a:pPr>
                <a:defRPr/>
              </a:pPr>
              <a:t>31/05/2018</a:t>
            </a:fld>
            <a:endParaRPr lang="en-GB"/>
          </a:p>
        </p:txBody>
      </p:sp>
      <p:sp>
        <p:nvSpPr>
          <p:cNvPr id="7"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fld id="{80F0ED5D-6D62-4514-9B54-B4316ED4E147}" type="slidenum">
              <a:rPr lang="en-GB" altLang="en-US"/>
              <a:pPr/>
              <a:t>‹#›</a:t>
            </a:fld>
            <a:endParaRPr lang="en-GB" altLang="en-US"/>
          </a:p>
        </p:txBody>
      </p:sp>
    </p:spTree>
    <p:extLst>
      <p:ext uri="{BB962C8B-B14F-4D97-AF65-F5344CB8AC3E}">
        <p14:creationId xmlns:p14="http://schemas.microsoft.com/office/powerpoint/2010/main" val="2210191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28738" y="1609725"/>
            <a:ext cx="67770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346075" y="501650"/>
            <a:ext cx="84597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oAutofit/>
          </a:bodyPr>
          <a:lstStyle>
            <a:lvl1pPr algn="l">
              <a:lnSpc>
                <a:spcPct val="100000"/>
              </a:lnSpc>
              <a:defRPr sz="3600">
                <a:solidFill>
                  <a:schemeClr val="bg2"/>
                </a:solidFill>
              </a:defRPr>
            </a:lvl1pPr>
          </a:lstStyle>
          <a:p>
            <a:r>
              <a:rPr lang="en-US" dirty="0"/>
              <a:t>Click to edit Master title style</a:t>
            </a:r>
            <a:endParaRPr lang="en-GB"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9E0FF992-3B54-4666-A5B7-1135F082267C}"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algn="l">
              <a:defRPr/>
            </a:lvl1pPr>
          </a:lstStyle>
          <a:p>
            <a:fld id="{2750B875-C64B-415C-BAB5-27FF480D8722}" type="slidenum">
              <a:rPr lang="en-GB" altLang="en-US"/>
              <a:pPr/>
              <a:t>‹#›</a:t>
            </a:fld>
            <a:endParaRPr lang="en-GB" altLang="en-US"/>
          </a:p>
        </p:txBody>
      </p:sp>
    </p:spTree>
    <p:extLst>
      <p:ext uri="{BB962C8B-B14F-4D97-AF65-F5344CB8AC3E}">
        <p14:creationId xmlns:p14="http://schemas.microsoft.com/office/powerpoint/2010/main" val="3478560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5" name="Group 6"/>
          <p:cNvGrpSpPr>
            <a:grpSpLocks noChangeAspect="1"/>
          </p:cNvGrpSpPr>
          <p:nvPr userDrawn="1"/>
        </p:nvGrpSpPr>
        <p:grpSpPr bwMode="auto">
          <a:xfrm flipH="1">
            <a:off x="782638" y="1609725"/>
            <a:ext cx="6600825" cy="3425825"/>
            <a:chOff x="837" y="1100"/>
            <a:chExt cx="4282" cy="2158"/>
          </a:xfrm>
        </p:grpSpPr>
        <p:sp>
          <p:nvSpPr>
            <p:cNvPr id="6"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Freeform 5"/>
            <p:cNvSpPr>
              <a:spLocks/>
            </p:cNvSpPr>
            <p:nvPr userDrawn="1"/>
          </p:nvSpPr>
          <p:spPr bwMode="auto">
            <a:xfrm>
              <a:off x="836" y="1100"/>
              <a:ext cx="4282" cy="2157"/>
            </a:xfrm>
            <a:custGeom>
              <a:avLst/>
              <a:gdLst>
                <a:gd name="T0" fmla="*/ 0 w 3735"/>
                <a:gd name="T1" fmla="*/ 1497 h 2363"/>
                <a:gd name="T2" fmla="*/ 0 w 3735"/>
                <a:gd name="T3" fmla="*/ 182 h 2363"/>
                <a:gd name="T4" fmla="*/ 569 w 3735"/>
                <a:gd name="T5" fmla="*/ 0 h 2363"/>
                <a:gd name="T6" fmla="*/ 6828 w 3735"/>
                <a:gd name="T7" fmla="*/ 0 h 2363"/>
                <a:gd name="T8" fmla="*/ 7397 w 3735"/>
                <a:gd name="T9" fmla="*/ 182 h 2363"/>
                <a:gd name="T10" fmla="*/ 7397 w 3735"/>
                <a:gd name="T11" fmla="*/ 1146 h 2363"/>
                <a:gd name="T12" fmla="*/ 6828 w 3735"/>
                <a:gd name="T13" fmla="*/ 1327 h 2363"/>
                <a:gd name="T14" fmla="*/ 569 w 3735"/>
                <a:gd name="T15" fmla="*/ 1327 h 2363"/>
                <a:gd name="T16" fmla="*/ 0 w 3735"/>
                <a:gd name="T17" fmla="*/ 1497 h 2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cxnSp>
        <p:nvCxnSpPr>
          <p:cNvPr id="8" name="Straight Connector 7"/>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9" name="Picture Placeholder 8"/>
          <p:cNvSpPr>
            <a:spLocks noGrp="1"/>
          </p:cNvSpPr>
          <p:nvPr>
            <p:ph type="pic" sz="quarter" idx="13"/>
          </p:nvPr>
        </p:nvSpPr>
        <p:spPr>
          <a:xfrm>
            <a:off x="5624513" y="5118100"/>
            <a:ext cx="3519487" cy="1739900"/>
          </a:xfrm>
        </p:spPr>
        <p:txBody>
          <a:bodyPr rtlCol="0">
            <a:normAutofit/>
          </a:bodyPr>
          <a:lstStyle>
            <a:lvl1pPr marL="0" indent="0">
              <a:buNone/>
              <a:defRPr sz="1800"/>
            </a:lvl1pPr>
          </a:lstStyle>
          <a:p>
            <a:pPr lvl="0"/>
            <a:endParaRPr lang="en-GB" noProof="0"/>
          </a:p>
        </p:txBody>
      </p:sp>
      <p:sp>
        <p:nvSpPr>
          <p:cNvPr id="10"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D9A04085-F1D4-4646-B472-1837AA207160}"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2" name="Slide Number Placeholder 5"/>
          <p:cNvSpPr>
            <a:spLocks noGrp="1"/>
          </p:cNvSpPr>
          <p:nvPr>
            <p:ph type="sldNum" sz="quarter" idx="16"/>
          </p:nvPr>
        </p:nvSpPr>
        <p:spPr/>
        <p:txBody>
          <a:bodyPr/>
          <a:lstStyle>
            <a:lvl1pPr algn="l">
              <a:defRPr/>
            </a:lvl1pPr>
          </a:lstStyle>
          <a:p>
            <a:fld id="{694C1586-2B79-42E7-BA52-489F3C7B0928}" type="slidenum">
              <a:rPr lang="en-GB" altLang="en-US"/>
              <a:pPr/>
              <a:t>‹#›</a:t>
            </a:fld>
            <a:endParaRPr lang="en-GB" altLang="en-US"/>
          </a:p>
        </p:txBody>
      </p:sp>
    </p:spTree>
    <p:extLst>
      <p:ext uri="{BB962C8B-B14F-4D97-AF65-F5344CB8AC3E}">
        <p14:creationId xmlns:p14="http://schemas.microsoft.com/office/powerpoint/2010/main" val="2613911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cxnSp>
        <p:nvCxnSpPr>
          <p:cNvPr id="7" name="Straight Connector 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userDrawn="1"/>
        </p:nvGrpSpPr>
        <p:grpSpPr bwMode="auto">
          <a:xfrm>
            <a:off x="1370013" y="1460500"/>
            <a:ext cx="6391275" cy="4025900"/>
            <a:chOff x="1192258" y="1460558"/>
            <a:chExt cx="6759978" cy="4257885"/>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2258" y="1460558"/>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flipH="1">
              <a:off x="4152992" y="1820389"/>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
        <p:nvSpPr>
          <p:cNvPr id="10" name="Picture Placeholder 9"/>
          <p:cNvSpPr>
            <a:spLocks noGrp="1"/>
          </p:cNvSpPr>
          <p:nvPr>
            <p:ph type="pic" sz="quarter" idx="15"/>
          </p:nvPr>
        </p:nvSpPr>
        <p:spPr>
          <a:xfrm>
            <a:off x="0" y="5146675"/>
            <a:ext cx="2216150" cy="1711325"/>
          </a:xfrm>
        </p:spPr>
        <p:txBody>
          <a:bodyPr rtlCol="0">
            <a:normAutofit/>
          </a:bodyPr>
          <a:lstStyle>
            <a:lvl1pPr marL="0" indent="0">
              <a:buNone/>
              <a:defRPr sz="1800"/>
            </a:lvl1pPr>
          </a:lstStyle>
          <a:p>
            <a:pPr lvl="0"/>
            <a:endParaRPr lang="en-GB" noProof="0"/>
          </a:p>
        </p:txBody>
      </p:sp>
      <p:sp>
        <p:nvSpPr>
          <p:cNvPr id="18" name="Picture Placeholder 9"/>
          <p:cNvSpPr>
            <a:spLocks noGrp="1"/>
          </p:cNvSpPr>
          <p:nvPr>
            <p:ph type="pic" sz="quarter" idx="16"/>
          </p:nvPr>
        </p:nvSpPr>
        <p:spPr>
          <a:xfrm>
            <a:off x="6948264" y="5146675"/>
            <a:ext cx="2216150" cy="1711325"/>
          </a:xfrm>
        </p:spPr>
        <p:txBody>
          <a:bodyPr rtlCol="0">
            <a:normAutofit/>
          </a:bodyPr>
          <a:lstStyle>
            <a:lvl1pPr marL="0" indent="0" algn="r">
              <a:buNone/>
              <a:defRPr sz="1800"/>
            </a:lvl1pPr>
          </a:lstStyle>
          <a:p>
            <a:pPr lvl="0"/>
            <a:endParaRPr lang="en-GB" noProof="0"/>
          </a:p>
        </p:txBody>
      </p:sp>
      <p:sp>
        <p:nvSpPr>
          <p:cNvPr id="12" name="Date Placeholder 3"/>
          <p:cNvSpPr>
            <a:spLocks noGrp="1"/>
          </p:cNvSpPr>
          <p:nvPr>
            <p:ph type="dt" sz="half" idx="17"/>
          </p:nvPr>
        </p:nvSpPr>
        <p:spPr/>
        <p:txBody>
          <a:bodyPr/>
          <a:lstStyle>
            <a:lvl1pPr fontAlgn="base">
              <a:spcBef>
                <a:spcPct val="0"/>
              </a:spcBef>
              <a:spcAft>
                <a:spcPct val="0"/>
              </a:spcAft>
              <a:defRPr>
                <a:latin typeface="Verdana" pitchFamily="34" charset="0"/>
                <a:cs typeface="Arial" charset="0"/>
              </a:defRPr>
            </a:lvl1pPr>
          </a:lstStyle>
          <a:p>
            <a:pPr>
              <a:defRPr/>
            </a:pPr>
            <a:fld id="{A9B4F182-506B-417A-AFC3-812F32692440}" type="datetimeFigureOut">
              <a:rPr lang="en-GB"/>
              <a:pPr>
                <a:defRPr/>
              </a:pPr>
              <a:t>31/05/2018</a:t>
            </a:fld>
            <a:endParaRPr lang="en-GB"/>
          </a:p>
        </p:txBody>
      </p:sp>
      <p:sp>
        <p:nvSpPr>
          <p:cNvPr id="13" name="Footer Placeholder 4"/>
          <p:cNvSpPr>
            <a:spLocks noGrp="1"/>
          </p:cNvSpPr>
          <p:nvPr>
            <p:ph type="ftr" sz="quarter" idx="18"/>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5" name="Slide Number Placeholder 5"/>
          <p:cNvSpPr>
            <a:spLocks noGrp="1"/>
          </p:cNvSpPr>
          <p:nvPr>
            <p:ph type="sldNum" sz="quarter" idx="19"/>
          </p:nvPr>
        </p:nvSpPr>
        <p:spPr/>
        <p:txBody>
          <a:bodyPr/>
          <a:lstStyle>
            <a:lvl1pPr algn="l">
              <a:defRPr/>
            </a:lvl1pPr>
          </a:lstStyle>
          <a:p>
            <a:fld id="{305A2B64-9E6F-40D2-89DF-0FF5BA260DB7}" type="slidenum">
              <a:rPr lang="en-GB" altLang="en-US"/>
              <a:pPr/>
              <a:t>‹#›</a:t>
            </a:fld>
            <a:endParaRPr lang="en-GB" altLang="en-US"/>
          </a:p>
        </p:txBody>
      </p:sp>
    </p:spTree>
    <p:extLst>
      <p:ext uri="{BB962C8B-B14F-4D97-AF65-F5344CB8AC3E}">
        <p14:creationId xmlns:p14="http://schemas.microsoft.com/office/powerpoint/2010/main" val="1430913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rgbClr val="EC008C"/>
        </a:solidFill>
        <a:effectLst/>
      </p:bgPr>
    </p:bg>
    <p:spTree>
      <p:nvGrpSpPr>
        <p:cNvPr id="1" name=""/>
        <p:cNvGrpSpPr/>
        <p:nvPr/>
      </p:nvGrpSpPr>
      <p:grpSpPr>
        <a:xfrm>
          <a:off x="0" y="0"/>
          <a:ext cx="0" cy="0"/>
          <a:chOff x="0" y="0"/>
          <a:chExt cx="0" cy="0"/>
        </a:xfrm>
      </p:grpSpPr>
      <p:sp>
        <p:nvSpPr>
          <p:cNvPr id="4" name="Oval 3"/>
          <p:cNvSpPr/>
          <p:nvPr userDrawn="1"/>
        </p:nvSpPr>
        <p:spPr>
          <a:xfrm>
            <a:off x="361950" y="1544638"/>
            <a:ext cx="3714750" cy="3714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8" name="Text Placeholder 7"/>
          <p:cNvSpPr>
            <a:spLocks noGrp="1"/>
          </p:cNvSpPr>
          <p:nvPr>
            <p:ph type="body" sz="quarter" idx="15"/>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a:t>Click to edit Master text styles</a:t>
            </a:r>
          </a:p>
        </p:txBody>
      </p:sp>
      <p:sp>
        <p:nvSpPr>
          <p:cNvPr id="5"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AAB019A5-2B49-4758-9B42-B65FBD9E9B6B}" type="datetimeFigureOut">
              <a:rPr lang="en-GB"/>
              <a:pPr>
                <a:defRPr/>
              </a:pPr>
              <a:t>31/05/2018</a:t>
            </a:fld>
            <a:endParaRPr lang="en-GB"/>
          </a:p>
        </p:txBody>
      </p:sp>
      <p:sp>
        <p:nvSpPr>
          <p:cNvPr id="6"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8"/>
          </p:nvPr>
        </p:nvSpPr>
        <p:spPr/>
        <p:txBody>
          <a:bodyPr/>
          <a:lstStyle>
            <a:lvl1pPr algn="l">
              <a:defRPr/>
            </a:lvl1pPr>
          </a:lstStyle>
          <a:p>
            <a:fld id="{CDCAB587-AC9E-45AA-B58B-33CF8D3C1604}" type="slidenum">
              <a:rPr lang="en-GB" altLang="en-US"/>
              <a:pPr/>
              <a:t>‹#›</a:t>
            </a:fld>
            <a:endParaRPr lang="en-GB" altLang="en-US"/>
          </a:p>
        </p:txBody>
      </p:sp>
    </p:spTree>
    <p:extLst>
      <p:ext uri="{BB962C8B-B14F-4D97-AF65-F5344CB8AC3E}">
        <p14:creationId xmlns:p14="http://schemas.microsoft.com/office/powerpoint/2010/main" val="3604727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1104495" y="2100334"/>
            <a:ext cx="6851882" cy="3708586"/>
          </a:xfrm>
        </p:spPr>
        <p:txBody>
          <a:bodyPr rtlCol="0">
            <a:normAutofit/>
          </a:bodyPr>
          <a:lstStyle/>
          <a:p>
            <a:pPr lvl="0"/>
            <a:endParaRPr lang="en-GB" noProof="0"/>
          </a:p>
        </p:txBody>
      </p:sp>
      <p:sp>
        <p:nvSpPr>
          <p:cNvPr id="6"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060ACBD8-DFBC-48FA-A1AD-E462BAD380EC}" type="datetimeFigureOut">
              <a:rPr lang="en-GB"/>
              <a:pPr>
                <a:defRPr/>
              </a:pPr>
              <a:t>31/05/2018</a:t>
            </a:fld>
            <a:endParaRPr lang="en-GB"/>
          </a:p>
        </p:txBody>
      </p:sp>
      <p:sp>
        <p:nvSpPr>
          <p:cNvPr id="7"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8"/>
          </p:nvPr>
        </p:nvSpPr>
        <p:spPr/>
        <p:txBody>
          <a:bodyPr/>
          <a:lstStyle>
            <a:lvl1pPr algn="l">
              <a:defRPr/>
            </a:lvl1pPr>
          </a:lstStyle>
          <a:p>
            <a:fld id="{29AEA630-4771-4681-8D43-9B7B98DE66EB}" type="slidenum">
              <a:rPr lang="en-GB" altLang="en-US"/>
              <a:pPr/>
              <a:t>‹#›</a:t>
            </a:fld>
            <a:endParaRPr lang="en-GB" altLang="en-US"/>
          </a:p>
        </p:txBody>
      </p:sp>
    </p:spTree>
    <p:extLst>
      <p:ext uri="{BB962C8B-B14F-4D97-AF65-F5344CB8AC3E}">
        <p14:creationId xmlns:p14="http://schemas.microsoft.com/office/powerpoint/2010/main" val="3143958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cxnSp>
        <p:nvCxnSpPr>
          <p:cNvPr id="6" name="Straight Connector 5"/>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237505" y="1802349"/>
            <a:ext cx="4797633" cy="4304556"/>
          </a:xfrm>
        </p:spPr>
        <p:txBody>
          <a:bodyPr rtlCol="0">
            <a:normAutofit/>
          </a:bodyPr>
          <a:lstStyle/>
          <a:p>
            <a:pPr lvl="0"/>
            <a:endParaRPr lang="en-GB" noProof="0"/>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GB" dirty="0"/>
          </a:p>
        </p:txBody>
      </p:sp>
      <p:sp>
        <p:nvSpPr>
          <p:cNvPr id="7" name="Date Placeholder 3"/>
          <p:cNvSpPr>
            <a:spLocks noGrp="1"/>
          </p:cNvSpPr>
          <p:nvPr>
            <p:ph type="dt" sz="half" idx="17"/>
          </p:nvPr>
        </p:nvSpPr>
        <p:spPr/>
        <p:txBody>
          <a:bodyPr/>
          <a:lstStyle>
            <a:lvl1pPr fontAlgn="base">
              <a:spcBef>
                <a:spcPct val="0"/>
              </a:spcBef>
              <a:spcAft>
                <a:spcPct val="0"/>
              </a:spcAft>
              <a:defRPr>
                <a:latin typeface="Verdana" pitchFamily="34" charset="0"/>
                <a:cs typeface="Arial" charset="0"/>
              </a:defRPr>
            </a:lvl1pPr>
          </a:lstStyle>
          <a:p>
            <a:pPr>
              <a:defRPr/>
            </a:pPr>
            <a:fld id="{E87B0967-9D9B-4D0A-9ABA-02FC1F18B3B7}" type="datetimeFigureOut">
              <a:rPr lang="en-GB"/>
              <a:pPr>
                <a:defRPr/>
              </a:pPr>
              <a:t>31/05/2018</a:t>
            </a:fld>
            <a:endParaRPr lang="en-GB"/>
          </a:p>
        </p:txBody>
      </p:sp>
      <p:sp>
        <p:nvSpPr>
          <p:cNvPr id="8" name="Footer Placeholder 4"/>
          <p:cNvSpPr>
            <a:spLocks noGrp="1"/>
          </p:cNvSpPr>
          <p:nvPr>
            <p:ph type="ftr" sz="quarter" idx="18"/>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0" name="Slide Number Placeholder 5"/>
          <p:cNvSpPr>
            <a:spLocks noGrp="1"/>
          </p:cNvSpPr>
          <p:nvPr>
            <p:ph type="sldNum" sz="quarter" idx="19"/>
          </p:nvPr>
        </p:nvSpPr>
        <p:spPr/>
        <p:txBody>
          <a:bodyPr/>
          <a:lstStyle>
            <a:lvl1pPr algn="l">
              <a:defRPr/>
            </a:lvl1pPr>
          </a:lstStyle>
          <a:p>
            <a:fld id="{F9318412-2D9D-42AD-87E6-B981306DD8E8}" type="slidenum">
              <a:rPr lang="en-GB" altLang="en-US"/>
              <a:pPr/>
              <a:t>‹#›</a:t>
            </a:fld>
            <a:endParaRPr lang="en-GB" altLang="en-US"/>
          </a:p>
        </p:txBody>
      </p:sp>
    </p:spTree>
    <p:extLst>
      <p:ext uri="{BB962C8B-B14F-4D97-AF65-F5344CB8AC3E}">
        <p14:creationId xmlns:p14="http://schemas.microsoft.com/office/powerpoint/2010/main" val="1182635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oAutofit/>
          </a:bodyPr>
          <a:lstStyle>
            <a:lvl1pPr>
              <a:lnSpc>
                <a:spcPct val="100000"/>
              </a:lnSpc>
              <a:defRPr sz="5000">
                <a:solidFill>
                  <a:schemeClr val="accent3"/>
                </a:solidFill>
              </a:defRPr>
            </a:lvl1pPr>
          </a:lstStyle>
          <a:p>
            <a:r>
              <a:rPr lang="en-US" dirty="0"/>
              <a:t>Click to edit Master title style</a:t>
            </a:r>
            <a:endParaRPr lang="en-GB" dirty="0"/>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rtlCol="0">
            <a:normAutofit/>
          </a:bodyPr>
          <a:lstStyle>
            <a:lvl1pPr marL="0" indent="0">
              <a:buNone/>
              <a:defRPr sz="1800">
                <a:solidFill>
                  <a:schemeClr val="tx2"/>
                </a:solidFill>
              </a:defRPr>
            </a:lvl1pPr>
          </a:lstStyle>
          <a:p>
            <a:pPr lvl="0"/>
            <a:r>
              <a:rPr lang="en-GB" noProof="0" dirty="0"/>
              <a:t>Click icon to add picture</a:t>
            </a:r>
          </a:p>
        </p:txBody>
      </p:sp>
      <p:sp>
        <p:nvSpPr>
          <p:cNvPr id="4"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8753E740-307C-4C75-A740-16CDE2699FBB}"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2D6503C4-DE1F-499C-85AA-B76A5A561602}" type="slidenum">
              <a:rPr lang="en-GB" altLang="en-US"/>
              <a:pPr/>
              <a:t>‹#›</a:t>
            </a:fld>
            <a:endParaRPr lang="en-GB" altLang="en-US"/>
          </a:p>
        </p:txBody>
      </p:sp>
    </p:spTree>
    <p:extLst>
      <p:ext uri="{BB962C8B-B14F-4D97-AF65-F5344CB8AC3E}">
        <p14:creationId xmlns:p14="http://schemas.microsoft.com/office/powerpoint/2010/main" val="550368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rgbClr val="EC008C"/>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4908884"/>
            <a:ext cx="8575597" cy="1309103"/>
          </a:xfrm>
        </p:spPr>
        <p:txBody>
          <a:bodyPr anchor="t">
            <a:noAutofit/>
          </a:bodyPr>
          <a:lstStyle>
            <a:lvl1pPr>
              <a:lnSpc>
                <a:spcPct val="100000"/>
              </a:lnSpc>
              <a:defRPr lang="en-GB" sz="5000" kern="1200" dirty="0">
                <a:solidFill>
                  <a:schemeClr val="accent2"/>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4794D4B9-4B26-4740-9212-BC7CFDB67D8C}"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1256F579-76AF-4B7C-B7F7-FCED916C40F9}" type="slidenum">
              <a:rPr lang="en-GB" altLang="en-US"/>
              <a:pPr/>
              <a:t>‹#›</a:t>
            </a:fld>
            <a:endParaRPr lang="en-GB" altLang="en-US"/>
          </a:p>
        </p:txBody>
      </p:sp>
    </p:spTree>
    <p:extLst>
      <p:ext uri="{BB962C8B-B14F-4D97-AF65-F5344CB8AC3E}">
        <p14:creationId xmlns:p14="http://schemas.microsoft.com/office/powerpoint/2010/main" val="3774505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rtlCol="0">
            <a:normAutofit/>
          </a:bodyPr>
          <a:lstStyle>
            <a:lvl1pPr marL="0" indent="0">
              <a:buNone/>
              <a:defRPr sz="1800"/>
            </a:lvl1pPr>
          </a:lstStyle>
          <a:p>
            <a:pPr lvl="0"/>
            <a:r>
              <a:rPr lang="en-GB" noProof="0" dirty="0"/>
              <a:t>Click icon to add picture</a:t>
            </a:r>
          </a:p>
        </p:txBody>
      </p:sp>
      <p:sp>
        <p:nvSpPr>
          <p:cNvPr id="4"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2F2FCE38-904B-4A16-81EC-8D7B3C79C82F}" type="datetimeFigureOut">
              <a:rPr lang="en-GB"/>
              <a:pPr>
                <a:defRPr/>
              </a:pPr>
              <a:t>31/05/2018</a:t>
            </a:fld>
            <a:endParaRPr lang="en-GB"/>
          </a:p>
        </p:txBody>
      </p:sp>
      <p:sp>
        <p:nvSpPr>
          <p:cNvPr id="5"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8"/>
          </p:nvPr>
        </p:nvSpPr>
        <p:spPr/>
        <p:txBody>
          <a:bodyPr/>
          <a:lstStyle>
            <a:lvl1pPr algn="l">
              <a:defRPr/>
            </a:lvl1pPr>
          </a:lstStyle>
          <a:p>
            <a:fld id="{93B930D9-5197-41E4-8146-E4E65A3E5619}" type="slidenum">
              <a:rPr lang="en-GB" altLang="en-US"/>
              <a:pPr/>
              <a:t>‹#›</a:t>
            </a:fld>
            <a:endParaRPr lang="en-GB" altLang="en-US"/>
          </a:p>
        </p:txBody>
      </p:sp>
    </p:spTree>
    <p:extLst>
      <p:ext uri="{BB962C8B-B14F-4D97-AF65-F5344CB8AC3E}">
        <p14:creationId xmlns:p14="http://schemas.microsoft.com/office/powerpoint/2010/main" val="3594643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FA64C2DB-0EC2-49E4-9FF3-7D43F41C355A}" type="datetimeFigureOut">
              <a:rPr lang="en-GB"/>
              <a:pPr>
                <a:defRPr/>
              </a:pPr>
              <a:t>31/05/2018</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365B31CE-E12A-4689-85B9-A43AEBFCA786}" type="slidenum">
              <a:rPr lang="en-GB" altLang="en-US"/>
              <a:pPr/>
              <a:t>‹#›</a:t>
            </a:fld>
            <a:endParaRPr lang="en-GB" altLang="en-US"/>
          </a:p>
        </p:txBody>
      </p:sp>
    </p:spTree>
    <p:extLst>
      <p:ext uri="{BB962C8B-B14F-4D97-AF65-F5344CB8AC3E}">
        <p14:creationId xmlns:p14="http://schemas.microsoft.com/office/powerpoint/2010/main" val="72909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6197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5624513" y="2633662"/>
            <a:ext cx="3519487" cy="4224337"/>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4"/>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7E2CF383-A8F9-42F3-90CF-AB20779583E0}"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8" name="Slide Number Placeholder 5"/>
          <p:cNvSpPr>
            <a:spLocks noGrp="1"/>
          </p:cNvSpPr>
          <p:nvPr>
            <p:ph type="sldNum" sz="quarter" idx="16"/>
          </p:nvPr>
        </p:nvSpPr>
        <p:spPr/>
        <p:txBody>
          <a:bodyPr/>
          <a:lstStyle>
            <a:lvl1pPr>
              <a:defRPr/>
            </a:lvl1pPr>
          </a:lstStyle>
          <a:p>
            <a:fld id="{DFB9D7AE-FCC9-42E0-8DCD-FAEAFD671959}" type="slidenum">
              <a:rPr lang="en-GB" altLang="en-US"/>
              <a:pPr/>
              <a:t>‹#›</a:t>
            </a:fld>
            <a:endParaRPr lang="en-GB" altLang="en-US"/>
          </a:p>
        </p:txBody>
      </p:sp>
    </p:spTree>
    <p:extLst>
      <p:ext uri="{BB962C8B-B14F-4D97-AF65-F5344CB8AC3E}">
        <p14:creationId xmlns:p14="http://schemas.microsoft.com/office/powerpoint/2010/main" val="695087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458405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274487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609779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53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20950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a:t>Click to edit Master title style</a:t>
            </a:r>
            <a:endParaRPr lang="en-GB"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429684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Tree>
    <p:extLst>
      <p:ext uri="{BB962C8B-B14F-4D97-AF65-F5344CB8AC3E}">
        <p14:creationId xmlns:p14="http://schemas.microsoft.com/office/powerpoint/2010/main" val="305790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9521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a:t>Click</a:t>
            </a:r>
            <a:endParaRPr lang="en-GB" dirty="0"/>
          </a:p>
        </p:txBody>
      </p:sp>
    </p:spTree>
    <p:extLst>
      <p:ext uri="{BB962C8B-B14F-4D97-AF65-F5344CB8AC3E}">
        <p14:creationId xmlns:p14="http://schemas.microsoft.com/office/powerpoint/2010/main" val="2409597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a:t>Click to edit Master text styles</a:t>
            </a:r>
            <a:endParaRPr lang="en-GB" dirty="0"/>
          </a:p>
        </p:txBody>
      </p:sp>
      <p:pic>
        <p:nvPicPr>
          <p:cNvPr id="26" name="Picture 25"/>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41443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spTree>
      <p:nvGrpSpPr>
        <p:cNvPr id="1" name=""/>
        <p:cNvGrpSpPr/>
        <p:nvPr/>
      </p:nvGrpSpPr>
      <p:grpSpPr>
        <a:xfrm>
          <a:off x="0" y="0"/>
          <a:ext cx="0" cy="0"/>
          <a:chOff x="0" y="0"/>
          <a:chExt cx="0" cy="0"/>
        </a:xfrm>
      </p:grpSpPr>
      <p:sp>
        <p:nvSpPr>
          <p:cNvPr id="4" name="AutoShape 4"/>
          <p:cNvSpPr>
            <a:spLocks noChangeAspect="1" noChangeArrowheads="1" noTextEdit="1"/>
          </p:cNvSpPr>
          <p:nvPr userDrawn="1"/>
        </p:nvSpPr>
        <p:spPr bwMode="auto">
          <a:xfrm>
            <a:off x="-1588" y="-990600"/>
            <a:ext cx="6029326"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5" name="Group 13"/>
          <p:cNvGrpSpPr>
            <a:grpSpLocks noChangeAspect="1"/>
          </p:cNvGrpSpPr>
          <p:nvPr userDrawn="1"/>
        </p:nvGrpSpPr>
        <p:grpSpPr bwMode="auto">
          <a:xfrm>
            <a:off x="0" y="0"/>
            <a:ext cx="5619750" cy="5145088"/>
            <a:chOff x="0" y="0"/>
            <a:chExt cx="3540" cy="3241"/>
          </a:xfrm>
        </p:grpSpPr>
        <p:sp>
          <p:nvSpPr>
            <p:cNvPr id="6"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latin typeface="+mn-lt"/>
                <a:cs typeface="+mn-cs"/>
              </a:endParaRPr>
            </a:p>
          </p:txBody>
        </p:sp>
      </p:grpSp>
      <p:sp>
        <p:nvSpPr>
          <p:cNvPr id="9"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Picture Placeholder 7"/>
          <p:cNvSpPr>
            <a:spLocks noGrp="1"/>
          </p:cNvSpPr>
          <p:nvPr>
            <p:ph type="pic" sz="quarter" idx="13"/>
          </p:nvPr>
        </p:nvSpPr>
        <p:spPr>
          <a:xfrm>
            <a:off x="5623560" y="2633663"/>
            <a:ext cx="3520440" cy="4224337"/>
          </a:xfrm>
        </p:spPr>
        <p:txBody>
          <a:bodyPr rtlCol="0">
            <a:normAutofit/>
          </a:bodyPr>
          <a:lstStyle>
            <a:lvl1pPr marL="0" indent="0" algn="r">
              <a:buNone/>
              <a:defRPr sz="2000"/>
            </a:lvl1pPr>
          </a:lstStyle>
          <a:p>
            <a:pPr lvl="0"/>
            <a:r>
              <a:rPr lang="en-GB" noProof="0" dirty="0"/>
              <a:t>Click icon to add picture</a:t>
            </a:r>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10" name="Date Placeholder 3"/>
          <p:cNvSpPr>
            <a:spLocks noGrp="1"/>
          </p:cNvSpPr>
          <p:nvPr>
            <p:ph type="dt" sz="half" idx="14"/>
          </p:nvPr>
        </p:nvSpPr>
        <p:spPr/>
        <p:txBody>
          <a:bodyPr/>
          <a:lstStyle>
            <a:lvl1pPr>
              <a:defRPr/>
            </a:lvl1pPr>
          </a:lstStyle>
          <a:p>
            <a:pPr>
              <a:defRPr/>
            </a:pPr>
            <a:fld id="{A5EC46CB-9087-4A7F-81EA-34FF09863BE0}"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a:defRPr/>
            </a:lvl1pPr>
          </a:lstStyle>
          <a:p>
            <a:pPr>
              <a:defRPr/>
            </a:pPr>
            <a:endParaRPr lang="en-GB"/>
          </a:p>
        </p:txBody>
      </p:sp>
      <p:sp>
        <p:nvSpPr>
          <p:cNvPr id="12" name="Slide Number Placeholder 5"/>
          <p:cNvSpPr>
            <a:spLocks noGrp="1"/>
          </p:cNvSpPr>
          <p:nvPr>
            <p:ph type="sldNum" sz="quarter" idx="16"/>
          </p:nvPr>
        </p:nvSpPr>
        <p:spPr/>
        <p:txBody>
          <a:bodyPr/>
          <a:lstStyle>
            <a:lvl1pPr>
              <a:defRPr/>
            </a:lvl1pPr>
          </a:lstStyle>
          <a:p>
            <a:fld id="{75028482-DB44-4B7F-9BBE-E4FA50AA0D97}" type="slidenum">
              <a:rPr lang="en-GB" altLang="en-US"/>
              <a:pPr/>
              <a:t>‹#›</a:t>
            </a:fld>
            <a:endParaRPr lang="en-GB" altLang="en-US"/>
          </a:p>
        </p:txBody>
      </p:sp>
    </p:spTree>
    <p:extLst>
      <p:ext uri="{BB962C8B-B14F-4D97-AF65-F5344CB8AC3E}">
        <p14:creationId xmlns:p14="http://schemas.microsoft.com/office/powerpoint/2010/main" val="2435075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021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2268495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pPr fontAlgn="auto">
              <a:spcBef>
                <a:spcPts val="0"/>
              </a:spcBef>
              <a:spcAft>
                <a:spcPts val="0"/>
              </a:spcAft>
            </a:pPr>
            <a:r>
              <a:rPr lang="en-GB" sz="18000" dirty="0">
                <a:solidFill>
                  <a:srgbClr val="26BCD7"/>
                </a:solidFill>
                <a:latin typeface="Georgia"/>
                <a:cs typeface="+mn-cs"/>
              </a:rPr>
              <a:t>!?</a:t>
            </a:r>
          </a:p>
        </p:txBody>
      </p:sp>
    </p:spTree>
    <p:extLst>
      <p:ext uri="{BB962C8B-B14F-4D97-AF65-F5344CB8AC3E}">
        <p14:creationId xmlns:p14="http://schemas.microsoft.com/office/powerpoint/2010/main" val="1969740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pPr fontAlgn="auto">
              <a:spcBef>
                <a:spcPts val="0"/>
              </a:spcBef>
              <a:spcAft>
                <a:spcPts val="0"/>
              </a:spcAft>
            </a:pPr>
            <a:r>
              <a:rPr lang="en-GB" sz="14000" dirty="0">
                <a:solidFill>
                  <a:srgbClr val="EC008C"/>
                </a:solidFill>
                <a:latin typeface="Georgia"/>
                <a:cs typeface="+mn-cs"/>
              </a:rPr>
              <a:t>{ }</a:t>
            </a:r>
          </a:p>
        </p:txBody>
      </p:sp>
    </p:spTree>
    <p:extLst>
      <p:ext uri="{BB962C8B-B14F-4D97-AF65-F5344CB8AC3E}">
        <p14:creationId xmlns:p14="http://schemas.microsoft.com/office/powerpoint/2010/main" val="1348104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2327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904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37712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39701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4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spTree>
      <p:nvGrpSpPr>
        <p:cNvPr id="1" name=""/>
        <p:cNvGrpSpPr/>
        <p:nvPr/>
      </p:nvGrpSpPr>
      <p:grpSpPr>
        <a:xfrm>
          <a:off x="0" y="0"/>
          <a:ext cx="0" cy="0"/>
          <a:chOff x="0" y="0"/>
          <a:chExt cx="0" cy="0"/>
        </a:xfrm>
      </p:grpSpPr>
      <p:sp>
        <p:nvSpPr>
          <p:cNvPr id="4" name="Oval 3"/>
          <p:cNvSpPr/>
          <p:nvPr userDrawn="1"/>
        </p:nvSpPr>
        <p:spPr>
          <a:xfrm>
            <a:off x="1135063" y="611188"/>
            <a:ext cx="4910137" cy="49085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Picture Placeholder 7"/>
          <p:cNvSpPr>
            <a:spLocks noGrp="1"/>
          </p:cNvSpPr>
          <p:nvPr>
            <p:ph type="pic" sz="quarter" idx="13"/>
          </p:nvPr>
        </p:nvSpPr>
        <p:spPr>
          <a:xfrm>
            <a:off x="4560888" y="677863"/>
            <a:ext cx="4583112" cy="6180137"/>
          </a:xfrm>
        </p:spPr>
        <p:txBody>
          <a:bodyPr rtlCol="0">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1503363" y="1653209"/>
            <a:ext cx="4125541" cy="3026741"/>
          </a:xfrm>
        </p:spPr>
        <p:txBody>
          <a:bodyPr anchor="t">
            <a:noAutofit/>
          </a:bodyPr>
          <a:lstStyle>
            <a:lvl1pPr>
              <a:lnSpc>
                <a:spcPct val="100000"/>
              </a:lnSpc>
              <a:defRPr sz="4400">
                <a:solidFill>
                  <a:schemeClr val="accent2"/>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22A13192-6AB5-4710-BD4B-679FFFFA5FA3}"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12DD9FED-7C2E-4B8E-A3A7-62306DC4DA3D}" type="slidenum">
              <a:rPr lang="en-GB" altLang="en-US"/>
              <a:pPr/>
              <a:t>‹#›</a:t>
            </a:fld>
            <a:endParaRPr lang="en-GB" altLang="en-US"/>
          </a:p>
        </p:txBody>
      </p:sp>
    </p:spTree>
    <p:extLst>
      <p:ext uri="{BB962C8B-B14F-4D97-AF65-F5344CB8AC3E}">
        <p14:creationId xmlns:p14="http://schemas.microsoft.com/office/powerpoint/2010/main" val="2255234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Verdana"/>
                <a:cs typeface="+mn-cs"/>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230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Tree>
    <p:extLst>
      <p:ext uri="{BB962C8B-B14F-4D97-AF65-F5344CB8AC3E}">
        <p14:creationId xmlns:p14="http://schemas.microsoft.com/office/powerpoint/2010/main" val="3692919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4719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248401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2666313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1206913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1807712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4050245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a:t>Click icon to add picture</a:t>
            </a:r>
          </a:p>
        </p:txBody>
      </p:sp>
    </p:spTree>
    <p:extLst>
      <p:ext uri="{BB962C8B-B14F-4D97-AF65-F5344CB8AC3E}">
        <p14:creationId xmlns:p14="http://schemas.microsoft.com/office/powerpoint/2010/main" val="13042623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25926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2" name="Oval 11"/>
          <p:cNvSpPr/>
          <p:nvPr userDrawn="1"/>
        </p:nvSpPr>
        <p:spPr>
          <a:xfrm>
            <a:off x="346075" y="1973263"/>
            <a:ext cx="2527300" cy="25273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userDrawn="1"/>
        </p:nvSpPr>
        <p:spPr>
          <a:xfrm>
            <a:off x="3319463" y="1973263"/>
            <a:ext cx="2527300" cy="2527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userDrawn="1"/>
        </p:nvSpPr>
        <p:spPr>
          <a:xfrm>
            <a:off x="6292850" y="1973263"/>
            <a:ext cx="2527300" cy="2527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7" name="Straight Connector 1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a:t>Click to edit Master text styles</a:t>
            </a:r>
          </a:p>
        </p:txBody>
      </p:sp>
      <p:sp>
        <p:nvSpPr>
          <p:cNvPr id="11" name="Text Placeholder 10"/>
          <p:cNvSpPr>
            <a:spLocks noGrp="1"/>
          </p:cNvSpPr>
          <p:nvPr>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rtlCol="0">
            <a:normAutofit/>
          </a:bodyPr>
          <a:lstStyle>
            <a:lvl1pPr marL="0" indent="0">
              <a:buNone/>
              <a:defRPr sz="1800"/>
            </a:lvl1pPr>
          </a:lstStyle>
          <a:p>
            <a:pPr lvl="0"/>
            <a:endParaRPr lang="en-GB" noProof="0" dirty="0"/>
          </a:p>
        </p:txBody>
      </p:sp>
      <p:sp>
        <p:nvSpPr>
          <p:cNvPr id="21" name="Picture Placeholder 9"/>
          <p:cNvSpPr>
            <a:spLocks noGrp="1"/>
          </p:cNvSpPr>
          <p:nvPr>
            <p:ph type="pic" sz="quarter" idx="21"/>
          </p:nvPr>
        </p:nvSpPr>
        <p:spPr>
          <a:xfrm>
            <a:off x="3275856" y="4583113"/>
            <a:ext cx="2684462" cy="2274887"/>
          </a:xfrm>
        </p:spPr>
        <p:txBody>
          <a:bodyPr rtlCol="0">
            <a:normAutofit/>
          </a:bodyPr>
          <a:lstStyle>
            <a:lvl1pPr marL="0" indent="0">
              <a:buNone/>
              <a:defRPr sz="1800"/>
            </a:lvl1pPr>
          </a:lstStyle>
          <a:p>
            <a:pPr lvl="0"/>
            <a:endParaRPr lang="en-GB" noProof="0" dirty="0"/>
          </a:p>
        </p:txBody>
      </p:sp>
      <p:sp>
        <p:nvSpPr>
          <p:cNvPr id="23" name="Picture Placeholder 9"/>
          <p:cNvSpPr>
            <a:spLocks noGrp="1"/>
          </p:cNvSpPr>
          <p:nvPr>
            <p:ph type="pic" sz="quarter" idx="22"/>
          </p:nvPr>
        </p:nvSpPr>
        <p:spPr>
          <a:xfrm>
            <a:off x="6228184" y="4583113"/>
            <a:ext cx="2684462" cy="2274887"/>
          </a:xfrm>
        </p:spPr>
        <p:txBody>
          <a:bodyPr rtlCol="0">
            <a:normAutofit/>
          </a:bodyPr>
          <a:lstStyle>
            <a:lvl1pPr marL="0" indent="0">
              <a:buNone/>
              <a:defRPr sz="1800"/>
            </a:lvl1pPr>
          </a:lstStyle>
          <a:p>
            <a:pPr lvl="0"/>
            <a:endParaRPr lang="en-GB" noProof="0" dirty="0"/>
          </a:p>
        </p:txBody>
      </p:sp>
      <p:sp>
        <p:nvSpPr>
          <p:cNvPr id="18" name="Date Placeholder 3"/>
          <p:cNvSpPr>
            <a:spLocks noGrp="1"/>
          </p:cNvSpPr>
          <p:nvPr userDrawn="1">
            <p:ph type="dt" sz="half" idx="23"/>
          </p:nvPr>
        </p:nvSpPr>
        <p:spPr/>
        <p:txBody>
          <a:bodyPr/>
          <a:lstStyle>
            <a:lvl1pPr>
              <a:defRPr/>
            </a:lvl1pPr>
          </a:lstStyle>
          <a:p>
            <a:pPr>
              <a:defRPr/>
            </a:pPr>
            <a:fld id="{989A77C9-09D0-479C-B203-DBE686F04A1B}" type="datetimeFigureOut">
              <a:rPr lang="en-GB"/>
              <a:pPr>
                <a:defRPr/>
              </a:pPr>
              <a:t>31/05/2018</a:t>
            </a:fld>
            <a:endParaRPr lang="en-GB"/>
          </a:p>
        </p:txBody>
      </p:sp>
      <p:sp>
        <p:nvSpPr>
          <p:cNvPr id="19" name="Footer Placeholder 4"/>
          <p:cNvSpPr>
            <a:spLocks noGrp="1"/>
          </p:cNvSpPr>
          <p:nvPr userDrawn="1">
            <p:ph type="ftr" sz="quarter" idx="24"/>
          </p:nvPr>
        </p:nvSpPr>
        <p:spPr/>
        <p:txBody>
          <a:bodyPr/>
          <a:lstStyle>
            <a:lvl1pPr>
              <a:defRPr/>
            </a:lvl1pPr>
          </a:lstStyle>
          <a:p>
            <a:pPr>
              <a:defRPr/>
            </a:pPr>
            <a:endParaRPr lang="en-GB"/>
          </a:p>
        </p:txBody>
      </p:sp>
      <p:sp>
        <p:nvSpPr>
          <p:cNvPr id="25" name="Slide Number Placeholder 5"/>
          <p:cNvSpPr>
            <a:spLocks noGrp="1"/>
          </p:cNvSpPr>
          <p:nvPr userDrawn="1">
            <p:ph type="sldNum" sz="quarter" idx="25"/>
          </p:nvPr>
        </p:nvSpPr>
        <p:spPr/>
        <p:txBody>
          <a:bodyPr/>
          <a:lstStyle>
            <a:lvl1pPr algn="l">
              <a:defRPr/>
            </a:lvl1pPr>
          </a:lstStyle>
          <a:p>
            <a:fld id="{DAB76764-7E76-435D-BDA1-60198C26AC14}" type="slidenum">
              <a:rPr lang="en-GB" altLang="en-US"/>
              <a:pPr/>
              <a:t>‹#›</a:t>
            </a:fld>
            <a:endParaRPr lang="en-GB" altLang="en-US"/>
          </a:p>
        </p:txBody>
      </p:sp>
    </p:spTree>
    <p:extLst>
      <p:ext uri="{BB962C8B-B14F-4D97-AF65-F5344CB8AC3E}">
        <p14:creationId xmlns:p14="http://schemas.microsoft.com/office/powerpoint/2010/main" val="3175302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1103441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23033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980369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4178593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3633911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876253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128248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757587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3ED9FA8E-9FEA-44C5-9A88-8638F0CEA5EA}"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algn="l" fontAlgn="base">
              <a:spcBef>
                <a:spcPct val="0"/>
              </a:spcBef>
              <a:spcAft>
                <a:spcPct val="0"/>
              </a:spcAft>
              <a:defRPr>
                <a:latin typeface="Verdana" pitchFamily="34" charset="0"/>
                <a:cs typeface="Arial" charset="0"/>
              </a:defRPr>
            </a:lvl1pPr>
          </a:lstStyle>
          <a:p>
            <a:pPr>
              <a:defRPr/>
            </a:pPr>
            <a:fld id="{AE2FA977-7C5A-4C38-AEBA-837208D61E1C}" type="slidenum">
              <a:rPr lang="en-GB"/>
              <a:pPr>
                <a:defRPr/>
              </a:pPr>
              <a:t>‹#›</a:t>
            </a:fld>
            <a:endParaRPr lang="en-GB"/>
          </a:p>
        </p:txBody>
      </p:sp>
    </p:spTree>
    <p:extLst>
      <p:ext uri="{BB962C8B-B14F-4D97-AF65-F5344CB8AC3E}">
        <p14:creationId xmlns:p14="http://schemas.microsoft.com/office/powerpoint/2010/main" val="3770049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a:p>
            <a:pPr lvl="0"/>
            <a:endParaRPr lang="en-US" dirty="0"/>
          </a:p>
        </p:txBody>
      </p: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fontAlgn="base">
              <a:spcBef>
                <a:spcPct val="0"/>
              </a:spcBef>
              <a:spcAft>
                <a:spcPct val="0"/>
              </a:spcAft>
              <a:defRPr>
                <a:latin typeface="Verdana" pitchFamily="34" charset="0"/>
                <a:cs typeface="Arial" charset="0"/>
              </a:defRPr>
            </a:lvl1pPr>
          </a:lstStyle>
          <a:p>
            <a:pPr>
              <a:defRPr/>
            </a:pPr>
            <a:fld id="{F7F96ADE-28A9-4724-A334-845C49AFD386}" type="datetimeFigureOut">
              <a:rPr lang="en-GB"/>
              <a:pPr>
                <a:defRPr/>
              </a:pPr>
              <a:t>31/05/2018</a:t>
            </a:fld>
            <a:endParaRPr lang="en-GB"/>
          </a:p>
        </p:txBody>
      </p:sp>
      <p:sp>
        <p:nvSpPr>
          <p:cNvPr id="7" name="Footer Placeholder 4"/>
          <p:cNvSpPr>
            <a:spLocks noGrp="1"/>
          </p:cNvSpPr>
          <p:nvPr>
            <p:ph type="ftr" sz="quarter" idx="16"/>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7"/>
          </p:nvPr>
        </p:nvSpPr>
        <p:spPr/>
        <p:txBody>
          <a:bodyPr/>
          <a:lstStyle>
            <a:lvl1pPr algn="l" fontAlgn="base">
              <a:spcBef>
                <a:spcPct val="0"/>
              </a:spcBef>
              <a:spcAft>
                <a:spcPct val="0"/>
              </a:spcAft>
              <a:defRPr>
                <a:latin typeface="Verdana" pitchFamily="34" charset="0"/>
                <a:cs typeface="Arial" charset="0"/>
              </a:defRPr>
            </a:lvl1pPr>
          </a:lstStyle>
          <a:p>
            <a:pPr>
              <a:defRPr/>
            </a:pPr>
            <a:fld id="{00C9B59C-9D9F-4986-A4B6-4AB3708E790C}" type="slidenum">
              <a:rPr lang="en-GB"/>
              <a:pPr>
                <a:defRPr/>
              </a:pPr>
              <a:t>‹#›</a:t>
            </a:fld>
            <a:endParaRPr lang="en-GB"/>
          </a:p>
        </p:txBody>
      </p:sp>
    </p:spTree>
    <p:extLst>
      <p:ext uri="{BB962C8B-B14F-4D97-AF65-F5344CB8AC3E}">
        <p14:creationId xmlns:p14="http://schemas.microsoft.com/office/powerpoint/2010/main" val="106443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6075" y="1773238"/>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46075" y="4652963"/>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a:t>Click to edit Master text styles</a:t>
            </a:r>
          </a:p>
        </p:txBody>
      </p:sp>
      <p:sp>
        <p:nvSpPr>
          <p:cNvPr id="8" name="Date Placeholder 3"/>
          <p:cNvSpPr>
            <a:spLocks noGrp="1"/>
          </p:cNvSpPr>
          <p:nvPr>
            <p:ph type="dt" sz="half" idx="15"/>
          </p:nvPr>
        </p:nvSpPr>
        <p:spPr/>
        <p:txBody>
          <a:bodyPr/>
          <a:lstStyle>
            <a:lvl1pPr>
              <a:defRPr/>
            </a:lvl1pPr>
          </a:lstStyle>
          <a:p>
            <a:pPr>
              <a:defRPr/>
            </a:pPr>
            <a:fld id="{FDF3E14D-5E38-4335-92CA-000DF59619BC}" type="datetimeFigureOut">
              <a:rPr lang="en-GB"/>
              <a:pPr>
                <a:defRPr/>
              </a:pPr>
              <a:t>31/05/2018</a:t>
            </a:fld>
            <a:endParaRPr lang="en-GB"/>
          </a:p>
        </p:txBody>
      </p:sp>
      <p:sp>
        <p:nvSpPr>
          <p:cNvPr id="9"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p:txBody>
          <a:bodyPr/>
          <a:lstStyle>
            <a:lvl1pPr algn="l">
              <a:defRPr/>
            </a:lvl1pPr>
          </a:lstStyle>
          <a:p>
            <a:fld id="{84184217-58CC-4504-9571-BD1E9630E6E2}" type="slidenum">
              <a:rPr lang="en-GB" altLang="en-US"/>
              <a:pPr/>
              <a:t>‹#›</a:t>
            </a:fld>
            <a:endParaRPr lang="en-GB" altLang="en-US"/>
          </a:p>
        </p:txBody>
      </p:sp>
    </p:spTree>
    <p:extLst>
      <p:ext uri="{BB962C8B-B14F-4D97-AF65-F5344CB8AC3E}">
        <p14:creationId xmlns:p14="http://schemas.microsoft.com/office/powerpoint/2010/main" val="1484686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Divider Slide 5">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59125" y="1423988"/>
            <a:ext cx="476408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0" y="0"/>
            <a:ext cx="9144000" cy="6858000"/>
          </a:xfrm>
        </p:spPr>
        <p:txBody>
          <a:bodyPr rtlCol="0">
            <a:normAutofit/>
          </a:bodyPr>
          <a:lstStyle>
            <a:lvl1pPr marL="0" indent="0">
              <a:buNone/>
              <a:defRPr sz="1800"/>
            </a:lvl1pPr>
          </a:lstStyle>
          <a:p>
            <a:pPr lvl="0"/>
            <a:r>
              <a:rPr lang="en-GB" noProof="0" dirty="0"/>
              <a:t>Click icon to add picture</a:t>
            </a:r>
          </a:p>
        </p:txBody>
      </p:sp>
      <p:sp>
        <p:nvSpPr>
          <p:cNvPr id="2" name="Title 1"/>
          <p:cNvSpPr>
            <a:spLocks noGrp="1"/>
          </p:cNvSpPr>
          <p:nvPr>
            <p:ph type="ctrTitle"/>
          </p:nvPr>
        </p:nvSpPr>
        <p:spPr>
          <a:xfrm>
            <a:off x="3260273" y="1757384"/>
            <a:ext cx="4538006" cy="1470025"/>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6461249E-732A-4BD1-9D25-AA18BBD36C09}" type="datetimeFigureOut">
              <a:rPr lang="en-GB"/>
              <a:pPr>
                <a:defRPr/>
              </a:pPr>
              <a:t>31/05/2018</a:t>
            </a:fld>
            <a:endParaRPr lang="en-GB"/>
          </a:p>
        </p:txBody>
      </p:sp>
      <p:sp>
        <p:nvSpPr>
          <p:cNvPr id="7"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9"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D0121DCD-D227-44D6-9413-472CDFB48260}" type="slidenum">
              <a:rPr lang="en-GB"/>
              <a:pPr>
                <a:defRPr/>
              </a:pPr>
              <a:t>‹#›</a:t>
            </a:fld>
            <a:endParaRPr lang="en-GB"/>
          </a:p>
        </p:txBody>
      </p:sp>
    </p:spTree>
    <p:extLst>
      <p:ext uri="{BB962C8B-B14F-4D97-AF65-F5344CB8AC3E}">
        <p14:creationId xmlns:p14="http://schemas.microsoft.com/office/powerpoint/2010/main" val="1687425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Divider/ Caption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6197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5624513" y="2633662"/>
            <a:ext cx="3519487" cy="4224337"/>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4"/>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C0AFF3D0-F11A-436C-8B5F-2F64A28A8735}"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AAD98F1B-203B-45FF-9E7D-FD7E06B3990B}" type="slidenum">
              <a:rPr lang="en-GB"/>
              <a:pPr>
                <a:defRPr/>
              </a:pPr>
              <a:t>‹#›</a:t>
            </a:fld>
            <a:endParaRPr lang="en-GB"/>
          </a:p>
        </p:txBody>
      </p:sp>
    </p:spTree>
    <p:extLst>
      <p:ext uri="{BB962C8B-B14F-4D97-AF65-F5344CB8AC3E}">
        <p14:creationId xmlns:p14="http://schemas.microsoft.com/office/powerpoint/2010/main" val="3422415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Divider/ Caption Slide 2">
    <p:spTree>
      <p:nvGrpSpPr>
        <p:cNvPr id="1" name=""/>
        <p:cNvGrpSpPr/>
        <p:nvPr/>
      </p:nvGrpSpPr>
      <p:grpSpPr>
        <a:xfrm>
          <a:off x="0" y="0"/>
          <a:ext cx="0" cy="0"/>
          <a:chOff x="0" y="0"/>
          <a:chExt cx="0" cy="0"/>
        </a:xfrm>
      </p:grpSpPr>
      <p:sp>
        <p:nvSpPr>
          <p:cNvPr id="4" name="AutoShape 4"/>
          <p:cNvSpPr>
            <a:spLocks noChangeAspect="1" noChangeArrowheads="1" noTextEdit="1"/>
          </p:cNvSpPr>
          <p:nvPr userDrawn="1"/>
        </p:nvSpPr>
        <p:spPr bwMode="auto">
          <a:xfrm>
            <a:off x="-1588" y="-990600"/>
            <a:ext cx="6029326"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latin typeface="Verdana"/>
              <a:cs typeface="Arial" charset="0"/>
            </a:endParaRPr>
          </a:p>
        </p:txBody>
      </p:sp>
      <p:grpSp>
        <p:nvGrpSpPr>
          <p:cNvPr id="5" name="Group 13"/>
          <p:cNvGrpSpPr>
            <a:grpSpLocks noChangeAspect="1"/>
          </p:cNvGrpSpPr>
          <p:nvPr userDrawn="1"/>
        </p:nvGrpSpPr>
        <p:grpSpPr bwMode="auto">
          <a:xfrm>
            <a:off x="0" y="0"/>
            <a:ext cx="5619750" cy="5145088"/>
            <a:chOff x="0" y="0"/>
            <a:chExt cx="3540" cy="3241"/>
          </a:xfrm>
        </p:grpSpPr>
        <p:sp>
          <p:nvSpPr>
            <p:cNvPr id="6"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latin typeface="Verdana"/>
                <a:cs typeface="Arial" charset="0"/>
              </a:endParaRPr>
            </a:p>
          </p:txBody>
        </p:sp>
        <p:sp>
          <p:nvSpPr>
            <p:cNvPr id="7"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srgbClr val="000000"/>
                </a:solidFill>
                <a:latin typeface="Verdana"/>
                <a:cs typeface="Arial" charset="0"/>
              </a:endParaRPr>
            </a:p>
          </p:txBody>
        </p:sp>
      </p:grpSp>
      <p:sp>
        <p:nvSpPr>
          <p:cNvPr id="9"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latin typeface="Verdana"/>
              <a:cs typeface="Arial" charset="0"/>
            </a:endParaRPr>
          </a:p>
        </p:txBody>
      </p:sp>
      <p:sp>
        <p:nvSpPr>
          <p:cNvPr id="8" name="Picture Placeholder 7"/>
          <p:cNvSpPr>
            <a:spLocks noGrp="1"/>
          </p:cNvSpPr>
          <p:nvPr>
            <p:ph type="pic" sz="quarter" idx="13"/>
          </p:nvPr>
        </p:nvSpPr>
        <p:spPr>
          <a:xfrm>
            <a:off x="5623560" y="2633663"/>
            <a:ext cx="3520440" cy="4224337"/>
          </a:xfrm>
        </p:spPr>
        <p:txBody>
          <a:bodyPr rtlCol="0">
            <a:normAutofit/>
          </a:bodyPr>
          <a:lstStyle>
            <a:lvl1pPr marL="0" indent="0" algn="r">
              <a:buNone/>
              <a:defRPr sz="2000"/>
            </a:lvl1pPr>
          </a:lstStyle>
          <a:p>
            <a:pPr lvl="0"/>
            <a:r>
              <a:rPr lang="en-GB" noProof="0" dirty="0"/>
              <a:t>Click icon to add picture</a:t>
            </a:r>
          </a:p>
        </p:txBody>
      </p:sp>
      <p:sp>
        <p:nvSpPr>
          <p:cNvPr id="2" name="Title 1"/>
          <p:cNvSpPr>
            <a:spLocks noGrp="1"/>
          </p:cNvSpPr>
          <p:nvPr>
            <p:ph type="ctrTitle"/>
          </p:nvPr>
        </p:nvSpPr>
        <p:spPr>
          <a:xfrm>
            <a:off x="244553" y="1244491"/>
            <a:ext cx="5375197" cy="3866964"/>
          </a:xfrm>
        </p:spPr>
        <p:txBody>
          <a:bodyPr anchor="t">
            <a:noAutofit/>
          </a:bodyPr>
          <a:lstStyle>
            <a:lvl1pPr>
              <a:lnSpc>
                <a:spcPct val="100000"/>
              </a:lnSpc>
              <a:defRPr sz="4800">
                <a:solidFill>
                  <a:schemeClr val="accent6"/>
                </a:solidFill>
              </a:defRPr>
            </a:lvl1pPr>
          </a:lstStyle>
          <a:p>
            <a:r>
              <a:rPr lang="en-US" dirty="0"/>
              <a:t>Click to edit Master title style</a:t>
            </a:r>
            <a:endParaRPr lang="en-GB" dirty="0"/>
          </a:p>
        </p:txBody>
      </p:sp>
      <p:sp>
        <p:nvSpPr>
          <p:cNvPr id="10"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EB4C3F0F-28BA-4431-B089-EB105758C1C3}"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2"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E38690BB-4107-434D-89C8-B56F01808A5E}" type="slidenum">
              <a:rPr lang="en-GB"/>
              <a:pPr>
                <a:defRPr/>
              </a:pPr>
              <a:t>‹#›</a:t>
            </a:fld>
            <a:endParaRPr lang="en-GB"/>
          </a:p>
        </p:txBody>
      </p:sp>
    </p:spTree>
    <p:extLst>
      <p:ext uri="{BB962C8B-B14F-4D97-AF65-F5344CB8AC3E}">
        <p14:creationId xmlns:p14="http://schemas.microsoft.com/office/powerpoint/2010/main" val="3800296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Divider/ Caption Slide 3">
    <p:spTree>
      <p:nvGrpSpPr>
        <p:cNvPr id="1" name=""/>
        <p:cNvGrpSpPr/>
        <p:nvPr/>
      </p:nvGrpSpPr>
      <p:grpSpPr>
        <a:xfrm>
          <a:off x="0" y="0"/>
          <a:ext cx="0" cy="0"/>
          <a:chOff x="0" y="0"/>
          <a:chExt cx="0" cy="0"/>
        </a:xfrm>
      </p:grpSpPr>
      <p:sp>
        <p:nvSpPr>
          <p:cNvPr id="4" name="Oval 3"/>
          <p:cNvSpPr/>
          <p:nvPr userDrawn="1"/>
        </p:nvSpPr>
        <p:spPr>
          <a:xfrm>
            <a:off x="1135063" y="611188"/>
            <a:ext cx="4910137" cy="49085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8" name="Picture Placeholder 7"/>
          <p:cNvSpPr>
            <a:spLocks noGrp="1"/>
          </p:cNvSpPr>
          <p:nvPr>
            <p:ph type="pic" sz="quarter" idx="13"/>
          </p:nvPr>
        </p:nvSpPr>
        <p:spPr>
          <a:xfrm>
            <a:off x="4560888" y="677863"/>
            <a:ext cx="4583112" cy="6180137"/>
          </a:xfrm>
        </p:spPr>
        <p:txBody>
          <a:bodyPr rtlCol="0">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1503363" y="1653209"/>
            <a:ext cx="4125541" cy="3026741"/>
          </a:xfrm>
        </p:spPr>
        <p:txBody>
          <a:bodyPr anchor="t">
            <a:noAutofit/>
          </a:bodyPr>
          <a:lstStyle>
            <a:lvl1pPr>
              <a:lnSpc>
                <a:spcPct val="100000"/>
              </a:lnSpc>
              <a:defRPr sz="4400">
                <a:solidFill>
                  <a:schemeClr val="accent2"/>
                </a:solidFill>
              </a:defRPr>
            </a:lvl1pPr>
          </a:lstStyle>
          <a:p>
            <a:r>
              <a:rPr lang="en-US" dirty="0"/>
              <a:t>Click to edit Master title style</a:t>
            </a:r>
            <a:endParaRPr lang="en-GB" dirty="0"/>
          </a:p>
        </p:txBody>
      </p:sp>
      <p:sp>
        <p:nvSpPr>
          <p:cNvPr id="5"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5585374A-A629-4412-A38C-E08DEBF1592C}" type="datetimeFigureOut">
              <a:rPr lang="en-GB"/>
              <a:pPr>
                <a:defRPr/>
              </a:pPr>
              <a:t>31/05/2018</a:t>
            </a:fld>
            <a:endParaRPr lang="en-GB"/>
          </a:p>
        </p:txBody>
      </p:sp>
      <p:sp>
        <p:nvSpPr>
          <p:cNvPr id="6"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8ED8ADF1-145D-4779-9831-C01EA54AFE16}" type="slidenum">
              <a:rPr lang="en-GB"/>
              <a:pPr>
                <a:defRPr/>
              </a:pPr>
              <a:t>‹#›</a:t>
            </a:fld>
            <a:endParaRPr lang="en-GB"/>
          </a:p>
        </p:txBody>
      </p:sp>
    </p:spTree>
    <p:extLst>
      <p:ext uri="{BB962C8B-B14F-4D97-AF65-F5344CB8AC3E}">
        <p14:creationId xmlns:p14="http://schemas.microsoft.com/office/powerpoint/2010/main" val="3146455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2" name="Oval 11"/>
          <p:cNvSpPr/>
          <p:nvPr userDrawn="1"/>
        </p:nvSpPr>
        <p:spPr>
          <a:xfrm>
            <a:off x="346075" y="1973263"/>
            <a:ext cx="2527300" cy="25273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5" name="Oval 14"/>
          <p:cNvSpPr/>
          <p:nvPr userDrawn="1"/>
        </p:nvSpPr>
        <p:spPr>
          <a:xfrm>
            <a:off x="3319463" y="1973263"/>
            <a:ext cx="2527300" cy="2527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6" name="Oval 15"/>
          <p:cNvSpPr/>
          <p:nvPr userDrawn="1"/>
        </p:nvSpPr>
        <p:spPr>
          <a:xfrm>
            <a:off x="6292850" y="1973263"/>
            <a:ext cx="2527300" cy="2527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cxnSp>
        <p:nvCxnSpPr>
          <p:cNvPr id="17" name="Straight Connector 1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a:t>Click to edit Master text styles</a:t>
            </a:r>
          </a:p>
        </p:txBody>
      </p:sp>
      <p:sp>
        <p:nvSpPr>
          <p:cNvPr id="11" name="Text Placeholder 10"/>
          <p:cNvSpPr>
            <a:spLocks noGrp="1"/>
          </p:cNvSpPr>
          <p:nvPr>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rtlCol="0">
            <a:normAutofit/>
          </a:bodyPr>
          <a:lstStyle>
            <a:lvl1pPr marL="0" indent="0">
              <a:buNone/>
              <a:defRPr sz="1800"/>
            </a:lvl1pPr>
          </a:lstStyle>
          <a:p>
            <a:pPr lvl="0"/>
            <a:endParaRPr lang="en-GB" noProof="0" dirty="0"/>
          </a:p>
        </p:txBody>
      </p:sp>
      <p:sp>
        <p:nvSpPr>
          <p:cNvPr id="21" name="Picture Placeholder 9"/>
          <p:cNvSpPr>
            <a:spLocks noGrp="1"/>
          </p:cNvSpPr>
          <p:nvPr>
            <p:ph type="pic" sz="quarter" idx="21"/>
          </p:nvPr>
        </p:nvSpPr>
        <p:spPr>
          <a:xfrm>
            <a:off x="3275856" y="4583113"/>
            <a:ext cx="2684462" cy="2274887"/>
          </a:xfrm>
        </p:spPr>
        <p:txBody>
          <a:bodyPr rtlCol="0">
            <a:normAutofit/>
          </a:bodyPr>
          <a:lstStyle>
            <a:lvl1pPr marL="0" indent="0">
              <a:buNone/>
              <a:defRPr sz="1800"/>
            </a:lvl1pPr>
          </a:lstStyle>
          <a:p>
            <a:pPr lvl="0"/>
            <a:endParaRPr lang="en-GB" noProof="0" dirty="0"/>
          </a:p>
        </p:txBody>
      </p:sp>
      <p:sp>
        <p:nvSpPr>
          <p:cNvPr id="23" name="Picture Placeholder 9"/>
          <p:cNvSpPr>
            <a:spLocks noGrp="1"/>
          </p:cNvSpPr>
          <p:nvPr>
            <p:ph type="pic" sz="quarter" idx="22"/>
          </p:nvPr>
        </p:nvSpPr>
        <p:spPr>
          <a:xfrm>
            <a:off x="6228184" y="4583113"/>
            <a:ext cx="2684462" cy="2274887"/>
          </a:xfrm>
        </p:spPr>
        <p:txBody>
          <a:bodyPr rtlCol="0">
            <a:normAutofit/>
          </a:bodyPr>
          <a:lstStyle>
            <a:lvl1pPr marL="0" indent="0">
              <a:buNone/>
              <a:defRPr sz="1800"/>
            </a:lvl1pPr>
          </a:lstStyle>
          <a:p>
            <a:pPr lvl="0"/>
            <a:endParaRPr lang="en-GB" noProof="0" dirty="0"/>
          </a:p>
        </p:txBody>
      </p:sp>
      <p:sp>
        <p:nvSpPr>
          <p:cNvPr id="18" name="Date Placeholder 3"/>
          <p:cNvSpPr>
            <a:spLocks noGrp="1"/>
          </p:cNvSpPr>
          <p:nvPr userDrawn="1">
            <p:ph type="dt" sz="half" idx="23"/>
          </p:nvPr>
        </p:nvSpPr>
        <p:spPr/>
        <p:txBody>
          <a:bodyPr/>
          <a:lstStyle>
            <a:lvl1pPr fontAlgn="base">
              <a:spcBef>
                <a:spcPct val="0"/>
              </a:spcBef>
              <a:spcAft>
                <a:spcPct val="0"/>
              </a:spcAft>
              <a:defRPr>
                <a:latin typeface="Verdana" pitchFamily="34" charset="0"/>
                <a:cs typeface="Arial" charset="0"/>
              </a:defRPr>
            </a:lvl1pPr>
          </a:lstStyle>
          <a:p>
            <a:pPr>
              <a:defRPr/>
            </a:pPr>
            <a:fld id="{CC0B535B-1C8E-45B4-8673-A5B286C120AF}" type="datetimeFigureOut">
              <a:rPr lang="en-GB"/>
              <a:pPr>
                <a:defRPr/>
              </a:pPr>
              <a:t>31/05/2018</a:t>
            </a:fld>
            <a:endParaRPr lang="en-GB"/>
          </a:p>
        </p:txBody>
      </p:sp>
      <p:sp>
        <p:nvSpPr>
          <p:cNvPr id="19" name="Footer Placeholder 4"/>
          <p:cNvSpPr>
            <a:spLocks noGrp="1"/>
          </p:cNvSpPr>
          <p:nvPr userDrawn="1">
            <p:ph type="ftr" sz="quarter" idx="24"/>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25" name="Slide Number Placeholder 5"/>
          <p:cNvSpPr>
            <a:spLocks noGrp="1"/>
          </p:cNvSpPr>
          <p:nvPr userDrawn="1">
            <p:ph type="sldNum" sz="quarter" idx="25"/>
          </p:nvPr>
        </p:nvSpPr>
        <p:spPr/>
        <p:txBody>
          <a:bodyPr/>
          <a:lstStyle>
            <a:lvl1pPr algn="l" fontAlgn="base">
              <a:spcBef>
                <a:spcPct val="0"/>
              </a:spcBef>
              <a:spcAft>
                <a:spcPct val="0"/>
              </a:spcAft>
              <a:defRPr>
                <a:latin typeface="Verdana" pitchFamily="34" charset="0"/>
                <a:cs typeface="Arial" charset="0"/>
              </a:defRPr>
            </a:lvl1pPr>
          </a:lstStyle>
          <a:p>
            <a:pPr>
              <a:defRPr/>
            </a:pPr>
            <a:fld id="{4043F63E-D545-4A09-9328-E4E214E56593}" type="slidenum">
              <a:rPr lang="en-GB"/>
              <a:pPr>
                <a:defRPr/>
              </a:pPr>
              <a:t>‹#›</a:t>
            </a:fld>
            <a:endParaRPr lang="en-GB"/>
          </a:p>
        </p:txBody>
      </p:sp>
    </p:spTree>
    <p:extLst>
      <p:ext uri="{BB962C8B-B14F-4D97-AF65-F5344CB8AC3E}">
        <p14:creationId xmlns:p14="http://schemas.microsoft.com/office/powerpoint/2010/main" val="42696800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6075" y="1773238"/>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46075" y="4652963"/>
            <a:ext cx="84597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a:t>Click to edit Master text styles</a:t>
            </a:r>
          </a:p>
        </p:txBody>
      </p:sp>
      <p:sp>
        <p:nvSpPr>
          <p:cNvPr id="8" name="Date Placeholder 3"/>
          <p:cNvSpPr>
            <a:spLocks noGrp="1"/>
          </p:cNvSpPr>
          <p:nvPr>
            <p:ph type="dt" sz="half" idx="15"/>
          </p:nvPr>
        </p:nvSpPr>
        <p:spPr/>
        <p:txBody>
          <a:bodyPr/>
          <a:lstStyle>
            <a:lvl1pPr fontAlgn="base">
              <a:spcBef>
                <a:spcPct val="0"/>
              </a:spcBef>
              <a:spcAft>
                <a:spcPct val="0"/>
              </a:spcAft>
              <a:defRPr>
                <a:latin typeface="Verdana" pitchFamily="34" charset="0"/>
                <a:cs typeface="Arial" charset="0"/>
              </a:defRPr>
            </a:lvl1pPr>
          </a:lstStyle>
          <a:p>
            <a:pPr>
              <a:defRPr/>
            </a:pPr>
            <a:fld id="{F1566291-45D4-4B33-A178-D360787537F5}" type="datetimeFigureOut">
              <a:rPr lang="en-GB"/>
              <a:pPr>
                <a:defRPr/>
              </a:pPr>
              <a:t>31/05/2018</a:t>
            </a:fld>
            <a:endParaRPr lang="en-GB"/>
          </a:p>
        </p:txBody>
      </p:sp>
      <p:sp>
        <p:nvSpPr>
          <p:cNvPr id="9" name="Footer Placeholder 4"/>
          <p:cNvSpPr>
            <a:spLocks noGrp="1"/>
          </p:cNvSpPr>
          <p:nvPr>
            <p:ph type="ftr" sz="quarter" idx="16"/>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0" name="Slide Number Placeholder 5"/>
          <p:cNvSpPr>
            <a:spLocks noGrp="1"/>
          </p:cNvSpPr>
          <p:nvPr>
            <p:ph type="sldNum" sz="quarter" idx="17"/>
          </p:nvPr>
        </p:nvSpPr>
        <p:spPr/>
        <p:txBody>
          <a:bodyPr/>
          <a:lstStyle>
            <a:lvl1pPr algn="l" fontAlgn="base">
              <a:spcBef>
                <a:spcPct val="0"/>
              </a:spcBef>
              <a:spcAft>
                <a:spcPct val="0"/>
              </a:spcAft>
              <a:defRPr>
                <a:latin typeface="Verdana" pitchFamily="34" charset="0"/>
                <a:cs typeface="Arial" charset="0"/>
              </a:defRPr>
            </a:lvl1pPr>
          </a:lstStyle>
          <a:p>
            <a:pPr>
              <a:defRPr/>
            </a:pPr>
            <a:fld id="{AE586648-C4C8-47D5-80B4-8F0ADE1AED5D}" type="slidenum">
              <a:rPr lang="en-GB"/>
              <a:pPr>
                <a:defRPr/>
              </a:pPr>
              <a:t>‹#›</a:t>
            </a:fld>
            <a:endParaRPr lang="en-GB"/>
          </a:p>
        </p:txBody>
      </p:sp>
    </p:spTree>
    <p:extLst>
      <p:ext uri="{BB962C8B-B14F-4D97-AF65-F5344CB8AC3E}">
        <p14:creationId xmlns:p14="http://schemas.microsoft.com/office/powerpoint/2010/main" val="1925409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28738" y="1609725"/>
            <a:ext cx="67770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346075" y="501650"/>
            <a:ext cx="84597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oAutofit/>
          </a:bodyPr>
          <a:lstStyle>
            <a:lvl1pPr algn="l">
              <a:lnSpc>
                <a:spcPct val="100000"/>
              </a:lnSpc>
              <a:defRPr sz="3600">
                <a:solidFill>
                  <a:schemeClr val="bg2"/>
                </a:solidFill>
              </a:defRPr>
            </a:lvl1pPr>
          </a:lstStyle>
          <a:p>
            <a:r>
              <a:rPr lang="en-US" dirty="0"/>
              <a:t>Click to edit Master title style</a:t>
            </a:r>
            <a:endParaRPr lang="en-GB"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11911851-00BB-4240-BFB3-E4DD5E7BE2A2}"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algn="l" fontAlgn="base">
              <a:spcBef>
                <a:spcPct val="0"/>
              </a:spcBef>
              <a:spcAft>
                <a:spcPct val="0"/>
              </a:spcAft>
              <a:defRPr>
                <a:latin typeface="Verdana" pitchFamily="34" charset="0"/>
                <a:cs typeface="Arial" charset="0"/>
              </a:defRPr>
            </a:lvl1pPr>
          </a:lstStyle>
          <a:p>
            <a:pPr>
              <a:defRPr/>
            </a:pPr>
            <a:fld id="{E36E3310-3A12-40DD-97D7-21226B36AF7E}" type="slidenum">
              <a:rPr lang="en-GB"/>
              <a:pPr>
                <a:defRPr/>
              </a:pPr>
              <a:t>‹#›</a:t>
            </a:fld>
            <a:endParaRPr lang="en-GB"/>
          </a:p>
        </p:txBody>
      </p:sp>
    </p:spTree>
    <p:extLst>
      <p:ext uri="{BB962C8B-B14F-4D97-AF65-F5344CB8AC3E}">
        <p14:creationId xmlns:p14="http://schemas.microsoft.com/office/powerpoint/2010/main" val="2273412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5" name="Group 6"/>
          <p:cNvGrpSpPr>
            <a:grpSpLocks noChangeAspect="1"/>
          </p:cNvGrpSpPr>
          <p:nvPr userDrawn="1"/>
        </p:nvGrpSpPr>
        <p:grpSpPr bwMode="auto">
          <a:xfrm flipH="1">
            <a:off x="782638" y="1609725"/>
            <a:ext cx="6600825" cy="3425825"/>
            <a:chOff x="837" y="1100"/>
            <a:chExt cx="4282" cy="2158"/>
          </a:xfrm>
        </p:grpSpPr>
        <p:sp>
          <p:nvSpPr>
            <p:cNvPr id="6"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latin typeface="Verdana"/>
                <a:cs typeface="Arial" charset="0"/>
              </a:endParaRPr>
            </a:p>
          </p:txBody>
        </p:sp>
        <p:sp>
          <p:nvSpPr>
            <p:cNvPr id="7" name="Freeform 5"/>
            <p:cNvSpPr>
              <a:spLocks/>
            </p:cNvSpPr>
            <p:nvPr userDrawn="1"/>
          </p:nvSpPr>
          <p:spPr bwMode="auto">
            <a:xfrm>
              <a:off x="836" y="1100"/>
              <a:ext cx="4282" cy="2157"/>
            </a:xfrm>
            <a:custGeom>
              <a:avLst/>
              <a:gdLst>
                <a:gd name="T0" fmla="*/ 0 w 3735"/>
                <a:gd name="T1" fmla="*/ 1497 h 2363"/>
                <a:gd name="T2" fmla="*/ 0 w 3735"/>
                <a:gd name="T3" fmla="*/ 182 h 2363"/>
                <a:gd name="T4" fmla="*/ 569 w 3735"/>
                <a:gd name="T5" fmla="*/ 0 h 2363"/>
                <a:gd name="T6" fmla="*/ 6828 w 3735"/>
                <a:gd name="T7" fmla="*/ 0 h 2363"/>
                <a:gd name="T8" fmla="*/ 7397 w 3735"/>
                <a:gd name="T9" fmla="*/ 182 h 2363"/>
                <a:gd name="T10" fmla="*/ 7397 w 3735"/>
                <a:gd name="T11" fmla="*/ 1146 h 2363"/>
                <a:gd name="T12" fmla="*/ 6828 w 3735"/>
                <a:gd name="T13" fmla="*/ 1327 h 2363"/>
                <a:gd name="T14" fmla="*/ 569 w 3735"/>
                <a:gd name="T15" fmla="*/ 1327 h 2363"/>
                <a:gd name="T16" fmla="*/ 0 w 3735"/>
                <a:gd name="T17" fmla="*/ 1497 h 2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latin typeface="Verdana"/>
                <a:cs typeface="Arial" charset="0"/>
              </a:endParaRPr>
            </a:p>
          </p:txBody>
        </p:sp>
      </p:grpSp>
      <p:cxnSp>
        <p:nvCxnSpPr>
          <p:cNvPr id="8" name="Straight Connector 7"/>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9" name="Picture Placeholder 8"/>
          <p:cNvSpPr>
            <a:spLocks noGrp="1"/>
          </p:cNvSpPr>
          <p:nvPr>
            <p:ph type="pic" sz="quarter" idx="13"/>
          </p:nvPr>
        </p:nvSpPr>
        <p:spPr>
          <a:xfrm>
            <a:off x="5624513" y="5118100"/>
            <a:ext cx="3519487" cy="1739900"/>
          </a:xfrm>
        </p:spPr>
        <p:txBody>
          <a:bodyPr rtlCol="0">
            <a:normAutofit/>
          </a:bodyPr>
          <a:lstStyle>
            <a:lvl1pPr marL="0" indent="0">
              <a:buNone/>
              <a:defRPr sz="1800"/>
            </a:lvl1pPr>
          </a:lstStyle>
          <a:p>
            <a:pPr lvl="0"/>
            <a:endParaRPr lang="en-GB" noProof="0"/>
          </a:p>
        </p:txBody>
      </p:sp>
      <p:sp>
        <p:nvSpPr>
          <p:cNvPr id="10"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5541F699-DC6C-4512-85A9-67B185949232}" type="datetimeFigureOut">
              <a:rPr lang="en-GB"/>
              <a:pPr>
                <a:defRPr/>
              </a:pPr>
              <a:t>31/05/2018</a:t>
            </a:fld>
            <a:endParaRPr lang="en-GB"/>
          </a:p>
        </p:txBody>
      </p:sp>
      <p:sp>
        <p:nvSpPr>
          <p:cNvPr id="11"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2" name="Slide Number Placeholder 5"/>
          <p:cNvSpPr>
            <a:spLocks noGrp="1"/>
          </p:cNvSpPr>
          <p:nvPr>
            <p:ph type="sldNum" sz="quarter" idx="16"/>
          </p:nvPr>
        </p:nvSpPr>
        <p:spPr/>
        <p:txBody>
          <a:bodyPr/>
          <a:lstStyle>
            <a:lvl1pPr algn="l" fontAlgn="base">
              <a:spcBef>
                <a:spcPct val="0"/>
              </a:spcBef>
              <a:spcAft>
                <a:spcPct val="0"/>
              </a:spcAft>
              <a:defRPr>
                <a:latin typeface="Verdana" pitchFamily="34" charset="0"/>
                <a:cs typeface="Arial" charset="0"/>
              </a:defRPr>
            </a:lvl1pPr>
          </a:lstStyle>
          <a:p>
            <a:pPr>
              <a:defRPr/>
            </a:pPr>
            <a:fld id="{3C8A5850-7425-4BFD-A6C3-E0EDF73E0EF8}" type="slidenum">
              <a:rPr lang="en-GB"/>
              <a:pPr>
                <a:defRPr/>
              </a:pPr>
              <a:t>‹#›</a:t>
            </a:fld>
            <a:endParaRPr lang="en-GB"/>
          </a:p>
        </p:txBody>
      </p:sp>
    </p:spTree>
    <p:extLst>
      <p:ext uri="{BB962C8B-B14F-4D97-AF65-F5344CB8AC3E}">
        <p14:creationId xmlns:p14="http://schemas.microsoft.com/office/powerpoint/2010/main" val="4094304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cxnSp>
        <p:nvCxnSpPr>
          <p:cNvPr id="7" name="Straight Connector 6"/>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userDrawn="1"/>
        </p:nvGrpSpPr>
        <p:grpSpPr bwMode="auto">
          <a:xfrm>
            <a:off x="1370013" y="1460500"/>
            <a:ext cx="6391275" cy="4025900"/>
            <a:chOff x="1192258" y="1460558"/>
            <a:chExt cx="6759978" cy="4257885"/>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2258" y="1460558"/>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flipH="1">
              <a:off x="4152992" y="1820389"/>
              <a:ext cx="3799244" cy="389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a:t>Click to edit Master text styles</a:t>
            </a:r>
          </a:p>
        </p:txBody>
      </p:sp>
      <p:sp>
        <p:nvSpPr>
          <p:cNvPr id="10" name="Picture Placeholder 9"/>
          <p:cNvSpPr>
            <a:spLocks noGrp="1"/>
          </p:cNvSpPr>
          <p:nvPr>
            <p:ph type="pic" sz="quarter" idx="15"/>
          </p:nvPr>
        </p:nvSpPr>
        <p:spPr>
          <a:xfrm>
            <a:off x="0" y="5146675"/>
            <a:ext cx="2216150" cy="1711325"/>
          </a:xfrm>
        </p:spPr>
        <p:txBody>
          <a:bodyPr rtlCol="0">
            <a:normAutofit/>
          </a:bodyPr>
          <a:lstStyle>
            <a:lvl1pPr marL="0" indent="0">
              <a:buNone/>
              <a:defRPr sz="1800"/>
            </a:lvl1pPr>
          </a:lstStyle>
          <a:p>
            <a:pPr lvl="0"/>
            <a:endParaRPr lang="en-GB" noProof="0"/>
          </a:p>
        </p:txBody>
      </p:sp>
      <p:sp>
        <p:nvSpPr>
          <p:cNvPr id="18" name="Picture Placeholder 9"/>
          <p:cNvSpPr>
            <a:spLocks noGrp="1"/>
          </p:cNvSpPr>
          <p:nvPr>
            <p:ph type="pic" sz="quarter" idx="16"/>
          </p:nvPr>
        </p:nvSpPr>
        <p:spPr>
          <a:xfrm>
            <a:off x="6948264" y="5146675"/>
            <a:ext cx="2216150" cy="1711325"/>
          </a:xfrm>
        </p:spPr>
        <p:txBody>
          <a:bodyPr rtlCol="0">
            <a:normAutofit/>
          </a:bodyPr>
          <a:lstStyle>
            <a:lvl1pPr marL="0" indent="0" algn="r">
              <a:buNone/>
              <a:defRPr sz="1800"/>
            </a:lvl1pPr>
          </a:lstStyle>
          <a:p>
            <a:pPr lvl="0"/>
            <a:endParaRPr lang="en-GB" noProof="0"/>
          </a:p>
        </p:txBody>
      </p:sp>
      <p:sp>
        <p:nvSpPr>
          <p:cNvPr id="12" name="Date Placeholder 3"/>
          <p:cNvSpPr>
            <a:spLocks noGrp="1"/>
          </p:cNvSpPr>
          <p:nvPr>
            <p:ph type="dt" sz="half" idx="17"/>
          </p:nvPr>
        </p:nvSpPr>
        <p:spPr/>
        <p:txBody>
          <a:bodyPr/>
          <a:lstStyle>
            <a:lvl1pPr fontAlgn="base">
              <a:spcBef>
                <a:spcPct val="0"/>
              </a:spcBef>
              <a:spcAft>
                <a:spcPct val="0"/>
              </a:spcAft>
              <a:defRPr>
                <a:latin typeface="Verdana" pitchFamily="34" charset="0"/>
                <a:cs typeface="Arial" charset="0"/>
              </a:defRPr>
            </a:lvl1pPr>
          </a:lstStyle>
          <a:p>
            <a:pPr>
              <a:defRPr/>
            </a:pPr>
            <a:fld id="{A05102E0-A90C-4E90-8AAF-E42F918C9B20}" type="datetimeFigureOut">
              <a:rPr lang="en-GB"/>
              <a:pPr>
                <a:defRPr/>
              </a:pPr>
              <a:t>31/05/2018</a:t>
            </a:fld>
            <a:endParaRPr lang="en-GB"/>
          </a:p>
        </p:txBody>
      </p:sp>
      <p:sp>
        <p:nvSpPr>
          <p:cNvPr id="13" name="Footer Placeholder 4"/>
          <p:cNvSpPr>
            <a:spLocks noGrp="1"/>
          </p:cNvSpPr>
          <p:nvPr>
            <p:ph type="ftr" sz="quarter" idx="18"/>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5" name="Slide Number Placeholder 5"/>
          <p:cNvSpPr>
            <a:spLocks noGrp="1"/>
          </p:cNvSpPr>
          <p:nvPr>
            <p:ph type="sldNum" sz="quarter" idx="19"/>
          </p:nvPr>
        </p:nvSpPr>
        <p:spPr/>
        <p:txBody>
          <a:bodyPr/>
          <a:lstStyle>
            <a:lvl1pPr algn="l" fontAlgn="base">
              <a:spcBef>
                <a:spcPct val="0"/>
              </a:spcBef>
              <a:spcAft>
                <a:spcPct val="0"/>
              </a:spcAft>
              <a:defRPr>
                <a:latin typeface="Verdana" pitchFamily="34" charset="0"/>
                <a:cs typeface="Arial" charset="0"/>
              </a:defRPr>
            </a:lvl1pPr>
          </a:lstStyle>
          <a:p>
            <a:pPr>
              <a:defRPr/>
            </a:pPr>
            <a:fld id="{3C431987-8465-41B6-835F-67251CEA7F04}" type="slidenum">
              <a:rPr lang="en-GB"/>
              <a:pPr>
                <a:defRPr/>
              </a:pPr>
              <a:t>‹#›</a:t>
            </a:fld>
            <a:endParaRPr lang="en-GB"/>
          </a:p>
        </p:txBody>
      </p:sp>
    </p:spTree>
    <p:extLst>
      <p:ext uri="{BB962C8B-B14F-4D97-AF65-F5344CB8AC3E}">
        <p14:creationId xmlns:p14="http://schemas.microsoft.com/office/powerpoint/2010/main" val="462236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rgbClr val="EC008C"/>
        </a:solidFill>
        <a:effectLst/>
      </p:bgPr>
    </p:bg>
    <p:spTree>
      <p:nvGrpSpPr>
        <p:cNvPr id="1" name=""/>
        <p:cNvGrpSpPr/>
        <p:nvPr/>
      </p:nvGrpSpPr>
      <p:grpSpPr>
        <a:xfrm>
          <a:off x="0" y="0"/>
          <a:ext cx="0" cy="0"/>
          <a:chOff x="0" y="0"/>
          <a:chExt cx="0" cy="0"/>
        </a:xfrm>
      </p:grpSpPr>
      <p:sp>
        <p:nvSpPr>
          <p:cNvPr id="4" name="Oval 3"/>
          <p:cNvSpPr/>
          <p:nvPr userDrawn="1"/>
        </p:nvSpPr>
        <p:spPr>
          <a:xfrm>
            <a:off x="361950" y="1544638"/>
            <a:ext cx="3714750" cy="3714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8" name="Text Placeholder 7"/>
          <p:cNvSpPr>
            <a:spLocks noGrp="1"/>
          </p:cNvSpPr>
          <p:nvPr>
            <p:ph type="body" sz="quarter" idx="15"/>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a:t>Click to edit Master text styles</a:t>
            </a:r>
          </a:p>
        </p:txBody>
      </p:sp>
      <p:sp>
        <p:nvSpPr>
          <p:cNvPr id="5"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6878C744-181C-4B75-9B7A-7E57A7C5EE85}" type="datetimeFigureOut">
              <a:rPr lang="en-GB"/>
              <a:pPr>
                <a:defRPr/>
              </a:pPr>
              <a:t>31/05/2018</a:t>
            </a:fld>
            <a:endParaRPr lang="en-GB"/>
          </a:p>
        </p:txBody>
      </p:sp>
      <p:sp>
        <p:nvSpPr>
          <p:cNvPr id="6"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7" name="Slide Number Placeholder 5"/>
          <p:cNvSpPr>
            <a:spLocks noGrp="1"/>
          </p:cNvSpPr>
          <p:nvPr>
            <p:ph type="sldNum" sz="quarter" idx="18"/>
          </p:nvPr>
        </p:nvSpPr>
        <p:spPr/>
        <p:txBody>
          <a:bodyPr/>
          <a:lstStyle>
            <a:lvl1pPr algn="l" fontAlgn="base">
              <a:spcBef>
                <a:spcPct val="0"/>
              </a:spcBef>
              <a:spcAft>
                <a:spcPct val="0"/>
              </a:spcAft>
              <a:defRPr>
                <a:latin typeface="Verdana" pitchFamily="34" charset="0"/>
                <a:cs typeface="Arial" charset="0"/>
              </a:defRPr>
            </a:lvl1pPr>
          </a:lstStyle>
          <a:p>
            <a:pPr>
              <a:defRPr/>
            </a:pPr>
            <a:fld id="{E6312215-E4B3-4A59-8317-F394A306467B}" type="slidenum">
              <a:rPr lang="en-GB"/>
              <a:pPr>
                <a:defRPr/>
              </a:pPr>
              <a:t>‹#›</a:t>
            </a:fld>
            <a:endParaRPr lang="en-GB"/>
          </a:p>
        </p:txBody>
      </p:sp>
    </p:spTree>
    <p:extLst>
      <p:ext uri="{BB962C8B-B14F-4D97-AF65-F5344CB8AC3E}">
        <p14:creationId xmlns:p14="http://schemas.microsoft.com/office/powerpoint/2010/main" val="13617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28738" y="1609725"/>
            <a:ext cx="67770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346075" y="501650"/>
            <a:ext cx="84597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oAutofit/>
          </a:bodyPr>
          <a:lstStyle>
            <a:lvl1pPr algn="l">
              <a:lnSpc>
                <a:spcPct val="100000"/>
              </a:lnSpc>
              <a:defRPr sz="3600">
                <a:solidFill>
                  <a:schemeClr val="bg2"/>
                </a:solidFill>
              </a:defRPr>
            </a:lvl1pPr>
          </a:lstStyle>
          <a:p>
            <a:r>
              <a:rPr lang="en-US" dirty="0"/>
              <a:t>Click to edit Master 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0BAAC9E9-EF5C-4A74-A516-F2661B8A5C52}" type="datetimeFigureOut">
              <a:rPr lang="en-GB"/>
              <a:pPr>
                <a:defRPr/>
              </a:pPr>
              <a:t>31/05/2018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lgn="l">
              <a:defRPr/>
            </a:lvl1pPr>
          </a:lstStyle>
          <a:p>
            <a:fld id="{B6BAC668-492C-450C-812D-5B3CFE32F4D1}" type="slidenum">
              <a:rPr lang="en-GB" altLang="en-US"/>
              <a:pPr/>
              <a:t>‹#›</a:t>
            </a:fld>
            <a:endParaRPr lang="en-GB" altLang="en-US"/>
          </a:p>
        </p:txBody>
      </p:sp>
    </p:spTree>
    <p:extLst>
      <p:ext uri="{BB962C8B-B14F-4D97-AF65-F5344CB8AC3E}">
        <p14:creationId xmlns:p14="http://schemas.microsoft.com/office/powerpoint/2010/main" val="3297137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cxnSp>
        <p:nvCxnSpPr>
          <p:cNvPr id="5" name="Straight Connector 4"/>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1104495" y="2100334"/>
            <a:ext cx="6851882" cy="3708586"/>
          </a:xfrm>
        </p:spPr>
        <p:txBody>
          <a:bodyPr rtlCol="0">
            <a:normAutofit/>
          </a:bodyPr>
          <a:lstStyle/>
          <a:p>
            <a:pPr lvl="0"/>
            <a:endParaRPr lang="en-GB" noProof="0"/>
          </a:p>
        </p:txBody>
      </p:sp>
      <p:sp>
        <p:nvSpPr>
          <p:cNvPr id="6"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1E4C31FA-968C-4841-95FE-98C5DE8810D3}" type="datetimeFigureOut">
              <a:rPr lang="en-GB"/>
              <a:pPr>
                <a:defRPr/>
              </a:pPr>
              <a:t>31/05/2018</a:t>
            </a:fld>
            <a:endParaRPr lang="en-GB"/>
          </a:p>
        </p:txBody>
      </p:sp>
      <p:sp>
        <p:nvSpPr>
          <p:cNvPr id="7"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8" name="Slide Number Placeholder 5"/>
          <p:cNvSpPr>
            <a:spLocks noGrp="1"/>
          </p:cNvSpPr>
          <p:nvPr>
            <p:ph type="sldNum" sz="quarter" idx="18"/>
          </p:nvPr>
        </p:nvSpPr>
        <p:spPr/>
        <p:txBody>
          <a:bodyPr/>
          <a:lstStyle>
            <a:lvl1pPr algn="l" fontAlgn="base">
              <a:spcBef>
                <a:spcPct val="0"/>
              </a:spcBef>
              <a:spcAft>
                <a:spcPct val="0"/>
              </a:spcAft>
              <a:defRPr>
                <a:latin typeface="Verdana" pitchFamily="34" charset="0"/>
                <a:cs typeface="Arial" charset="0"/>
              </a:defRPr>
            </a:lvl1pPr>
          </a:lstStyle>
          <a:p>
            <a:pPr>
              <a:defRPr/>
            </a:pPr>
            <a:fld id="{29EDF5B4-6D91-4010-AD20-78FBE1AC6FEE}" type="slidenum">
              <a:rPr lang="en-GB"/>
              <a:pPr>
                <a:defRPr/>
              </a:pPr>
              <a:t>‹#›</a:t>
            </a:fld>
            <a:endParaRPr lang="en-GB"/>
          </a:p>
        </p:txBody>
      </p:sp>
    </p:spTree>
    <p:extLst>
      <p:ext uri="{BB962C8B-B14F-4D97-AF65-F5344CB8AC3E}">
        <p14:creationId xmlns:p14="http://schemas.microsoft.com/office/powerpoint/2010/main" val="32066351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cxnSp>
        <p:nvCxnSpPr>
          <p:cNvPr id="6" name="Straight Connector 5"/>
          <p:cNvCxnSpPr/>
          <p:nvPr userDrawn="1"/>
        </p:nvCxnSpPr>
        <p:spPr>
          <a:xfrm>
            <a:off x="346075" y="501650"/>
            <a:ext cx="8459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a:t>Click to edit Master title style</a:t>
            </a:r>
            <a:endParaRPr lang="en-GB" dirty="0"/>
          </a:p>
        </p:txBody>
      </p: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a:t>Click to edit Master text styles</a:t>
            </a:r>
          </a:p>
        </p:txBody>
      </p:sp>
      <p:sp>
        <p:nvSpPr>
          <p:cNvPr id="9" name="Chart Placeholder 8"/>
          <p:cNvSpPr>
            <a:spLocks noGrp="1"/>
          </p:cNvSpPr>
          <p:nvPr>
            <p:ph type="chart" sz="quarter" idx="15"/>
          </p:nvPr>
        </p:nvSpPr>
        <p:spPr>
          <a:xfrm>
            <a:off x="237505" y="1802349"/>
            <a:ext cx="4797633" cy="4304556"/>
          </a:xfrm>
        </p:spPr>
        <p:txBody>
          <a:bodyPr rtlCol="0">
            <a:normAutofit/>
          </a:bodyPr>
          <a:lstStyle/>
          <a:p>
            <a:pPr lvl="0"/>
            <a:endParaRPr lang="en-GB" noProof="0"/>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GB" dirty="0"/>
          </a:p>
        </p:txBody>
      </p:sp>
      <p:sp>
        <p:nvSpPr>
          <p:cNvPr id="7" name="Date Placeholder 3"/>
          <p:cNvSpPr>
            <a:spLocks noGrp="1"/>
          </p:cNvSpPr>
          <p:nvPr>
            <p:ph type="dt" sz="half" idx="17"/>
          </p:nvPr>
        </p:nvSpPr>
        <p:spPr/>
        <p:txBody>
          <a:bodyPr/>
          <a:lstStyle>
            <a:lvl1pPr fontAlgn="base">
              <a:spcBef>
                <a:spcPct val="0"/>
              </a:spcBef>
              <a:spcAft>
                <a:spcPct val="0"/>
              </a:spcAft>
              <a:defRPr>
                <a:latin typeface="Verdana" pitchFamily="34" charset="0"/>
                <a:cs typeface="Arial" charset="0"/>
              </a:defRPr>
            </a:lvl1pPr>
          </a:lstStyle>
          <a:p>
            <a:pPr>
              <a:defRPr/>
            </a:pPr>
            <a:fld id="{140B44AA-D5C2-48A5-AD8D-9E4F60CAC63E}" type="datetimeFigureOut">
              <a:rPr lang="en-GB"/>
              <a:pPr>
                <a:defRPr/>
              </a:pPr>
              <a:t>31/05/2018</a:t>
            </a:fld>
            <a:endParaRPr lang="en-GB"/>
          </a:p>
        </p:txBody>
      </p:sp>
      <p:sp>
        <p:nvSpPr>
          <p:cNvPr id="8" name="Footer Placeholder 4"/>
          <p:cNvSpPr>
            <a:spLocks noGrp="1"/>
          </p:cNvSpPr>
          <p:nvPr>
            <p:ph type="ftr" sz="quarter" idx="18"/>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10" name="Slide Number Placeholder 5"/>
          <p:cNvSpPr>
            <a:spLocks noGrp="1"/>
          </p:cNvSpPr>
          <p:nvPr>
            <p:ph type="sldNum" sz="quarter" idx="19"/>
          </p:nvPr>
        </p:nvSpPr>
        <p:spPr/>
        <p:txBody>
          <a:bodyPr/>
          <a:lstStyle>
            <a:lvl1pPr algn="l" fontAlgn="base">
              <a:spcBef>
                <a:spcPct val="0"/>
              </a:spcBef>
              <a:spcAft>
                <a:spcPct val="0"/>
              </a:spcAft>
              <a:defRPr>
                <a:latin typeface="Verdana" pitchFamily="34" charset="0"/>
                <a:cs typeface="Arial" charset="0"/>
              </a:defRPr>
            </a:lvl1pPr>
          </a:lstStyle>
          <a:p>
            <a:pPr>
              <a:defRPr/>
            </a:pPr>
            <a:fld id="{CCD70F72-D0E6-40AA-B7CF-2B71C89EBD9F}" type="slidenum">
              <a:rPr lang="en-GB"/>
              <a:pPr>
                <a:defRPr/>
              </a:pPr>
              <a:t>‹#›</a:t>
            </a:fld>
            <a:endParaRPr lang="en-GB"/>
          </a:p>
        </p:txBody>
      </p:sp>
    </p:spTree>
    <p:extLst>
      <p:ext uri="{BB962C8B-B14F-4D97-AF65-F5344CB8AC3E}">
        <p14:creationId xmlns:p14="http://schemas.microsoft.com/office/powerpoint/2010/main" val="14497250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oAutofit/>
          </a:bodyPr>
          <a:lstStyle>
            <a:lvl1pPr>
              <a:lnSpc>
                <a:spcPct val="100000"/>
              </a:lnSpc>
              <a:defRPr sz="5000">
                <a:solidFill>
                  <a:schemeClr val="accent3"/>
                </a:solidFill>
              </a:defRPr>
            </a:lvl1pPr>
          </a:lstStyle>
          <a:p>
            <a:r>
              <a:rPr lang="en-US" dirty="0"/>
              <a:t>Click to edit Master title style</a:t>
            </a:r>
            <a:endParaRPr lang="en-GB" dirty="0"/>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rtlCol="0">
            <a:normAutofit/>
          </a:bodyPr>
          <a:lstStyle>
            <a:lvl1pPr marL="0" indent="0">
              <a:buNone/>
              <a:defRPr sz="1800">
                <a:solidFill>
                  <a:schemeClr val="tx2"/>
                </a:solidFill>
              </a:defRPr>
            </a:lvl1pPr>
          </a:lstStyle>
          <a:p>
            <a:pPr lvl="0"/>
            <a:r>
              <a:rPr lang="en-GB" noProof="0" dirty="0"/>
              <a:t>Click icon to add picture</a:t>
            </a:r>
          </a:p>
        </p:txBody>
      </p:sp>
      <p:sp>
        <p:nvSpPr>
          <p:cNvPr id="4"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B5260157-FBE4-4DEE-B1CC-C9A9169E22DF}"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DF3A7FEC-5A45-47ED-AD6E-3F86608D5587}" type="slidenum">
              <a:rPr lang="en-GB"/>
              <a:pPr>
                <a:defRPr/>
              </a:pPr>
              <a:t>‹#›</a:t>
            </a:fld>
            <a:endParaRPr lang="en-GB"/>
          </a:p>
        </p:txBody>
      </p:sp>
    </p:spTree>
    <p:extLst>
      <p:ext uri="{BB962C8B-B14F-4D97-AF65-F5344CB8AC3E}">
        <p14:creationId xmlns:p14="http://schemas.microsoft.com/office/powerpoint/2010/main" val="10932261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rgbClr val="EC008C"/>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pPr lvl="0"/>
            <a:r>
              <a:rPr lang="en-GB" noProof="0" dirty="0"/>
              <a:t>Click icon to add picture</a:t>
            </a:r>
          </a:p>
          <a:p>
            <a:pPr lvl="0"/>
            <a:endParaRPr lang="en-GB" noProof="0" dirty="0"/>
          </a:p>
        </p:txBody>
      </p:sp>
      <p:sp>
        <p:nvSpPr>
          <p:cNvPr id="2" name="Title 1"/>
          <p:cNvSpPr>
            <a:spLocks noGrp="1"/>
          </p:cNvSpPr>
          <p:nvPr>
            <p:ph type="ctrTitle"/>
          </p:nvPr>
        </p:nvSpPr>
        <p:spPr>
          <a:xfrm>
            <a:off x="244553" y="4908884"/>
            <a:ext cx="8575597" cy="1309103"/>
          </a:xfrm>
        </p:spPr>
        <p:txBody>
          <a:bodyPr anchor="t">
            <a:noAutofit/>
          </a:bodyPr>
          <a:lstStyle>
            <a:lvl1pPr>
              <a:lnSpc>
                <a:spcPct val="100000"/>
              </a:lnSpc>
              <a:defRPr lang="en-GB" sz="5000" kern="1200" dirty="0">
                <a:solidFill>
                  <a:schemeClr val="accent2"/>
                </a:solidFill>
                <a:latin typeface="+mj-lt"/>
                <a:ea typeface="+mj-ea"/>
                <a:cs typeface="+mj-cs"/>
              </a:defRPr>
            </a:lvl1pPr>
          </a:lstStyle>
          <a:p>
            <a:r>
              <a:rPr lang="en-US" dirty="0"/>
              <a:t>Click to edit Master title style</a:t>
            </a:r>
            <a:endParaRPr lang="en-GB" dirty="0"/>
          </a:p>
        </p:txBody>
      </p:sp>
      <p:sp>
        <p:nvSpPr>
          <p:cNvPr id="4" name="Date Placeholder 3"/>
          <p:cNvSpPr>
            <a:spLocks noGrp="1"/>
          </p:cNvSpPr>
          <p:nvPr>
            <p:ph type="dt" sz="half" idx="14"/>
          </p:nvPr>
        </p:nvSpPr>
        <p:spPr/>
        <p:txBody>
          <a:bodyPr/>
          <a:lstStyle>
            <a:lvl1pPr fontAlgn="base">
              <a:spcBef>
                <a:spcPct val="0"/>
              </a:spcBef>
              <a:spcAft>
                <a:spcPct val="0"/>
              </a:spcAft>
              <a:defRPr>
                <a:latin typeface="Verdana" pitchFamily="34" charset="0"/>
                <a:cs typeface="Arial" charset="0"/>
              </a:defRPr>
            </a:lvl1pPr>
          </a:lstStyle>
          <a:p>
            <a:pPr>
              <a:defRPr/>
            </a:pPr>
            <a:fld id="{2F2F8649-1B99-4758-980F-C660C4D4933E}" type="datetimeFigureOut">
              <a:rPr lang="en-GB"/>
              <a:pPr>
                <a:defRPr/>
              </a:pPr>
              <a:t>31/05/2018</a:t>
            </a:fld>
            <a:endParaRPr lang="en-GB"/>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cs typeface="Arial" charset="0"/>
              </a:defRPr>
            </a:lvl1pPr>
          </a:lstStyle>
          <a:p>
            <a:pPr>
              <a:defRPr/>
            </a:pPr>
            <a:fld id="{D79D77EC-2A56-4AAE-A57E-8DB4D518CAA5}" type="slidenum">
              <a:rPr lang="en-GB"/>
              <a:pPr>
                <a:defRPr/>
              </a:pPr>
              <a:t>‹#›</a:t>
            </a:fld>
            <a:endParaRPr lang="en-GB"/>
          </a:p>
        </p:txBody>
      </p:sp>
    </p:spTree>
    <p:extLst>
      <p:ext uri="{BB962C8B-B14F-4D97-AF65-F5344CB8AC3E}">
        <p14:creationId xmlns:p14="http://schemas.microsoft.com/office/powerpoint/2010/main" val="411126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rtlCol="0">
            <a:normAutofit/>
          </a:bodyPr>
          <a:lstStyle>
            <a:lvl1pPr marL="0" indent="0">
              <a:buNone/>
              <a:defRPr sz="1800"/>
            </a:lvl1pPr>
          </a:lstStyle>
          <a:p>
            <a:pPr lvl="0"/>
            <a:r>
              <a:rPr lang="en-GB" noProof="0" dirty="0"/>
              <a:t>Click icon to add picture</a:t>
            </a:r>
          </a:p>
        </p:txBody>
      </p:sp>
      <p:sp>
        <p:nvSpPr>
          <p:cNvPr id="4" name="Date Placeholder 3"/>
          <p:cNvSpPr>
            <a:spLocks noGrp="1"/>
          </p:cNvSpPr>
          <p:nvPr>
            <p:ph type="dt" sz="half" idx="16"/>
          </p:nvPr>
        </p:nvSpPr>
        <p:spPr/>
        <p:txBody>
          <a:bodyPr/>
          <a:lstStyle>
            <a:lvl1pPr fontAlgn="base">
              <a:spcBef>
                <a:spcPct val="0"/>
              </a:spcBef>
              <a:spcAft>
                <a:spcPct val="0"/>
              </a:spcAft>
              <a:defRPr>
                <a:latin typeface="Verdana" pitchFamily="34" charset="0"/>
                <a:cs typeface="Arial" charset="0"/>
              </a:defRPr>
            </a:lvl1pPr>
          </a:lstStyle>
          <a:p>
            <a:pPr>
              <a:defRPr/>
            </a:pPr>
            <a:fld id="{2C3EAFB3-4195-4235-AD07-27A287360C7A}" type="datetimeFigureOut">
              <a:rPr lang="en-GB"/>
              <a:pPr>
                <a:defRPr/>
              </a:pPr>
              <a:t>31/05/2018</a:t>
            </a:fld>
            <a:endParaRPr lang="en-GB"/>
          </a:p>
        </p:txBody>
      </p:sp>
      <p:sp>
        <p:nvSpPr>
          <p:cNvPr id="5" name="Footer Placeholder 4"/>
          <p:cNvSpPr>
            <a:spLocks noGrp="1"/>
          </p:cNvSpPr>
          <p:nvPr>
            <p:ph type="ftr" sz="quarter" idx="17"/>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6" name="Slide Number Placeholder 5"/>
          <p:cNvSpPr>
            <a:spLocks noGrp="1"/>
          </p:cNvSpPr>
          <p:nvPr>
            <p:ph type="sldNum" sz="quarter" idx="18"/>
          </p:nvPr>
        </p:nvSpPr>
        <p:spPr/>
        <p:txBody>
          <a:bodyPr/>
          <a:lstStyle>
            <a:lvl1pPr algn="l" fontAlgn="base">
              <a:spcBef>
                <a:spcPct val="0"/>
              </a:spcBef>
              <a:spcAft>
                <a:spcPct val="0"/>
              </a:spcAft>
              <a:defRPr>
                <a:latin typeface="Verdana" pitchFamily="34" charset="0"/>
                <a:cs typeface="Arial" charset="0"/>
              </a:defRPr>
            </a:lvl1pPr>
          </a:lstStyle>
          <a:p>
            <a:pPr>
              <a:defRPr/>
            </a:pPr>
            <a:fld id="{5AB84876-147B-4936-A950-8E7CF2685F95}" type="slidenum">
              <a:rPr lang="en-GB"/>
              <a:pPr>
                <a:defRPr/>
              </a:pPr>
              <a:t>‹#›</a:t>
            </a:fld>
            <a:endParaRPr lang="en-GB"/>
          </a:p>
        </p:txBody>
      </p:sp>
    </p:spTree>
    <p:extLst>
      <p:ext uri="{BB962C8B-B14F-4D97-AF65-F5344CB8AC3E}">
        <p14:creationId xmlns:p14="http://schemas.microsoft.com/office/powerpoint/2010/main" val="16768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itchFamily="34" charset="0"/>
                <a:cs typeface="Arial" charset="0"/>
              </a:defRPr>
            </a:lvl1pPr>
          </a:lstStyle>
          <a:p>
            <a:pPr>
              <a:defRPr/>
            </a:pPr>
            <a:fld id="{2C8E38B5-0B67-4E4A-AA6E-7CA181934705}" type="datetimeFigureOut">
              <a:rPr lang="en-GB"/>
              <a:pPr>
                <a:defRPr/>
              </a:pPr>
              <a:t>31/05/2018</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Verdana" pitchFamily="34" charset="0"/>
                <a:cs typeface="Arial" charset="0"/>
              </a:defRPr>
            </a:lvl1pPr>
          </a:lstStyle>
          <a:p>
            <a:pPr>
              <a:defRPr/>
            </a:pPr>
            <a:fld id="{4D24C6A9-8621-43B0-9AFB-51194BD76096}" type="slidenum">
              <a:rPr lang="en-GB"/>
              <a:pPr>
                <a:defRPr/>
              </a:pPr>
              <a:t>‹#›</a:t>
            </a:fld>
            <a:endParaRPr lang="en-GB"/>
          </a:p>
        </p:txBody>
      </p:sp>
    </p:spTree>
    <p:extLst>
      <p:ext uri="{BB962C8B-B14F-4D97-AF65-F5344CB8AC3E}">
        <p14:creationId xmlns:p14="http://schemas.microsoft.com/office/powerpoint/2010/main" val="1783883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05072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6315433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4659396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31/05/2018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4844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theme" Target="../theme/theme3.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4.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theme" Target="../theme/theme5.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4910A2-A19C-4B94-9C3A-892FBB0E0350}" type="datetimeFigureOut">
              <a:rPr lang="en-GB"/>
              <a:pPr>
                <a:defRPr/>
              </a:pPr>
              <a:t>31/05/2018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E4FDAC97-3555-46CE-9596-43751248BC8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 id="2147484517" r:id="rId15"/>
    <p:sldLayoutId id="2147484518" r:id="rId16"/>
    <p:sldLayoutId id="2147484519" r:id="rId17"/>
    <p:sldLayoutId id="2147484500" r:id="rId18"/>
    <p:sldLayoutId id="2147484520" r:id="rId19"/>
    <p:sldLayoutId id="2147484755" r:id="rId20"/>
    <p:sldLayoutId id="2147484756" r:id="rId2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fontAlgn="base">
        <a:spcBef>
          <a:spcPct val="0"/>
        </a:spcBef>
        <a:spcAft>
          <a:spcPct val="0"/>
        </a:spcAft>
        <a:defRPr sz="4400">
          <a:solidFill>
            <a:schemeClr val="tx2"/>
          </a:solidFill>
          <a:latin typeface="Georgia" pitchFamily="18" charset="0"/>
        </a:defRPr>
      </a:lvl6pPr>
      <a:lvl7pPr marL="914400" algn="l" rtl="0" fontAlgn="base">
        <a:spcBef>
          <a:spcPct val="0"/>
        </a:spcBef>
        <a:spcAft>
          <a:spcPct val="0"/>
        </a:spcAft>
        <a:defRPr sz="4400">
          <a:solidFill>
            <a:schemeClr val="tx2"/>
          </a:solidFill>
          <a:latin typeface="Georgia" pitchFamily="18" charset="0"/>
        </a:defRPr>
      </a:lvl7pPr>
      <a:lvl8pPr marL="1371600" algn="l" rtl="0" fontAlgn="base">
        <a:spcBef>
          <a:spcPct val="0"/>
        </a:spcBef>
        <a:spcAft>
          <a:spcPct val="0"/>
        </a:spcAft>
        <a:defRPr sz="4400">
          <a:solidFill>
            <a:schemeClr val="tx2"/>
          </a:solidFill>
          <a:latin typeface="Georgia" pitchFamily="18" charset="0"/>
        </a:defRPr>
      </a:lvl8pPr>
      <a:lvl9pPr marL="1828800" algn="l"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Verdana"/>
                <a:cs typeface="+mn-cs"/>
              </a:defRPr>
            </a:lvl1pPr>
          </a:lstStyle>
          <a:p>
            <a:pPr>
              <a:defRPr/>
            </a:pPr>
            <a:fld id="{9C875520-6212-4DD1-A30D-BA57F2F08292}" type="datetimeFigureOut">
              <a:rPr lang="en-GB"/>
              <a:pPr>
                <a:defRPr/>
              </a:pPr>
              <a:t>31/05/2018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Verdan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DA43C260-D719-4ED1-B6B6-62125431BE4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6" r:id="rId16"/>
    <p:sldLayoutId id="2147484537" r:id="rId17"/>
    <p:sldLayoutId id="2147484538" r:id="rId18"/>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fontAlgn="base">
        <a:spcBef>
          <a:spcPct val="0"/>
        </a:spcBef>
        <a:spcAft>
          <a:spcPct val="0"/>
        </a:spcAft>
        <a:defRPr sz="4400">
          <a:solidFill>
            <a:schemeClr val="tx2"/>
          </a:solidFill>
          <a:latin typeface="Georgia" pitchFamily="18" charset="0"/>
        </a:defRPr>
      </a:lvl6pPr>
      <a:lvl7pPr marL="914400" algn="l" rtl="0" fontAlgn="base">
        <a:spcBef>
          <a:spcPct val="0"/>
        </a:spcBef>
        <a:spcAft>
          <a:spcPct val="0"/>
        </a:spcAft>
        <a:defRPr sz="4400">
          <a:solidFill>
            <a:schemeClr val="tx2"/>
          </a:solidFill>
          <a:latin typeface="Georgia" pitchFamily="18" charset="0"/>
        </a:defRPr>
      </a:lvl7pPr>
      <a:lvl8pPr marL="1371600" algn="l" rtl="0" fontAlgn="base">
        <a:spcBef>
          <a:spcPct val="0"/>
        </a:spcBef>
        <a:spcAft>
          <a:spcPct val="0"/>
        </a:spcAft>
        <a:defRPr sz="4400">
          <a:solidFill>
            <a:schemeClr val="tx2"/>
          </a:solidFill>
          <a:latin typeface="Georgia" pitchFamily="18" charset="0"/>
        </a:defRPr>
      </a:lvl8pPr>
      <a:lvl9pPr marL="1828800" algn="l"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B35771-B45A-493A-8BFA-738F8FAD3C30}" type="datetimeFigureOut">
              <a:rPr lang="en-GB" smtClean="0">
                <a:solidFill>
                  <a:srgbClr val="000000">
                    <a:tint val="75000"/>
                  </a:srgbClr>
                </a:solidFill>
                <a:latin typeface="Verdana"/>
                <a:cs typeface="+mn-cs"/>
              </a:rPr>
              <a:pPr fontAlgn="auto">
                <a:spcBef>
                  <a:spcPts val="0"/>
                </a:spcBef>
                <a:spcAft>
                  <a:spcPts val="0"/>
                </a:spcAft>
              </a:pPr>
              <a:t>31/05/2018</a:t>
            </a:fld>
            <a:endParaRPr lang="en-GB">
              <a:solidFill>
                <a:srgbClr val="000000">
                  <a:tint val="75000"/>
                </a:srgbClr>
              </a:solidFill>
              <a:latin typeface="Verdan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srgbClr val="000000">
                  <a:tint val="75000"/>
                </a:srgbClr>
              </a:solidFill>
              <a:latin typeface="Verdan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fontAlgn="auto">
              <a:spcBef>
                <a:spcPts val="0"/>
              </a:spcBef>
              <a:spcAft>
                <a:spcPts val="0"/>
              </a:spcAft>
            </a:pPr>
            <a:fld id="{F7E9F3B9-8F16-46E3-8D91-B3701D07C131}" type="slidenum">
              <a:rPr lang="en-GB" smtClean="0">
                <a:solidFill>
                  <a:srgbClr val="000000">
                    <a:tint val="75000"/>
                  </a:srgbClr>
                </a:solidFill>
                <a:latin typeface="Verdana"/>
                <a:cs typeface="+mn-cs"/>
              </a:rPr>
              <a:pPr fontAlgn="auto">
                <a:spcBef>
                  <a:spcPts val="0"/>
                </a:spcBef>
                <a:spcAft>
                  <a:spcPts val="0"/>
                </a:spcAft>
              </a:pPr>
              <a:t>‹#›</a:t>
            </a:fld>
            <a:endParaRPr lang="en-GB">
              <a:solidFill>
                <a:srgbClr val="000000">
                  <a:tint val="75000"/>
                </a:srgbClr>
              </a:solidFill>
              <a:latin typeface="Verdana"/>
              <a:cs typeface="+mn-cs"/>
            </a:endParaRPr>
          </a:p>
        </p:txBody>
      </p:sp>
    </p:spTree>
    <p:extLst>
      <p:ext uri="{BB962C8B-B14F-4D97-AF65-F5344CB8AC3E}">
        <p14:creationId xmlns:p14="http://schemas.microsoft.com/office/powerpoint/2010/main" val="3164618847"/>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 id="2147484590" r:id="rId15"/>
    <p:sldLayoutId id="2147484591" r:id="rId16"/>
    <p:sldLayoutId id="2147484592" r:id="rId17"/>
    <p:sldLayoutId id="2147484593" r:id="rId18"/>
    <p:sldLayoutId id="2147484594" r:id="rId19"/>
    <p:sldLayoutId id="2147484595" r:id="rId20"/>
    <p:sldLayoutId id="2147484596" r:id="rId21"/>
    <p:sldLayoutId id="2147484597" r:id="rId22"/>
    <p:sldLayoutId id="2147484598" r:id="rId23"/>
    <p:sldLayoutId id="2147484599" r:id="rId24"/>
    <p:sldLayoutId id="2147484600" r:id="rId25"/>
    <p:sldLayoutId id="2147484601" r:id="rId26"/>
    <p:sldLayoutId id="2147484602" r:id="rId27"/>
    <p:sldLayoutId id="2147484603" r:id="rId28"/>
    <p:sldLayoutId id="2147484604" r:id="rId29"/>
    <p:sldLayoutId id="2147484605" r:id="rId30"/>
    <p:sldLayoutId id="2147484606" r:id="rId31"/>
    <p:sldLayoutId id="2147484607" r:id="rId32"/>
    <p:sldLayoutId id="2147484608" r:id="rId33"/>
    <p:sldLayoutId id="2147484609" r:id="rId34"/>
    <p:sldLayoutId id="2147484610" r:id="rId35"/>
    <p:sldLayoutId id="2147484611" r:id="rId36"/>
    <p:sldLayoutId id="2147484612" r:id="rId37"/>
    <p:sldLayoutId id="2147484613" r:id="rId38"/>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Verdana"/>
                <a:cs typeface="+mn-cs"/>
              </a:defRPr>
            </a:lvl1pPr>
          </a:lstStyle>
          <a:p>
            <a:pPr>
              <a:defRPr/>
            </a:pPr>
            <a:fld id="{92B7E57F-CB38-4CFD-B19E-61278DE6EC11}" type="datetimeFigureOut">
              <a:rPr lang="en-GB"/>
              <a:pPr>
                <a:defRPr/>
              </a:pPr>
              <a:t>31/05/2018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Verdan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rgbClr val="000000">
                    <a:tint val="75000"/>
                  </a:srgbClr>
                </a:solidFill>
                <a:latin typeface="Verdana"/>
                <a:cs typeface="+mn-cs"/>
              </a:defRPr>
            </a:lvl1pPr>
          </a:lstStyle>
          <a:p>
            <a:pPr>
              <a:defRPr/>
            </a:pPr>
            <a:fld id="{ACBFA581-F9E1-4F09-99C5-B4F5A097624C}" type="slidenum">
              <a:rPr lang="en-GB"/>
              <a:pPr>
                <a:defRPr/>
              </a:pPr>
              <a:t>‹#›</a:t>
            </a:fld>
            <a:endParaRPr lang="en-GB"/>
          </a:p>
        </p:txBody>
      </p:sp>
    </p:spTree>
    <p:extLst>
      <p:ext uri="{BB962C8B-B14F-4D97-AF65-F5344CB8AC3E}">
        <p14:creationId xmlns:p14="http://schemas.microsoft.com/office/powerpoint/2010/main" val="3699112810"/>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 id="2147484668" r:id="rId13"/>
    <p:sldLayoutId id="2147484669" r:id="rId14"/>
    <p:sldLayoutId id="2147484670" r:id="rId15"/>
    <p:sldLayoutId id="2147484671" r:id="rId16"/>
    <p:sldLayoutId id="2147484672" r:id="rId17"/>
    <p:sldLayoutId id="2147484673" r:id="rId18"/>
    <p:sldLayoutId id="2147484674" r:id="rId19"/>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fontAlgn="base">
        <a:spcBef>
          <a:spcPct val="0"/>
        </a:spcBef>
        <a:spcAft>
          <a:spcPct val="0"/>
        </a:spcAft>
        <a:defRPr sz="4400">
          <a:solidFill>
            <a:schemeClr val="tx2"/>
          </a:solidFill>
          <a:latin typeface="Georgia" pitchFamily="18" charset="0"/>
        </a:defRPr>
      </a:lvl6pPr>
      <a:lvl7pPr marL="914400" algn="l" rtl="0" fontAlgn="base">
        <a:spcBef>
          <a:spcPct val="0"/>
        </a:spcBef>
        <a:spcAft>
          <a:spcPct val="0"/>
        </a:spcAft>
        <a:defRPr sz="4400">
          <a:solidFill>
            <a:schemeClr val="tx2"/>
          </a:solidFill>
          <a:latin typeface="Georgia" pitchFamily="18" charset="0"/>
        </a:defRPr>
      </a:lvl7pPr>
      <a:lvl8pPr marL="1371600" algn="l" rtl="0" fontAlgn="base">
        <a:spcBef>
          <a:spcPct val="0"/>
        </a:spcBef>
        <a:spcAft>
          <a:spcPct val="0"/>
        </a:spcAft>
        <a:defRPr sz="4400">
          <a:solidFill>
            <a:schemeClr val="tx2"/>
          </a:solidFill>
          <a:latin typeface="Georgia" pitchFamily="18" charset="0"/>
        </a:defRPr>
      </a:lvl8pPr>
      <a:lvl9pPr marL="1828800" algn="l"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B35771-B45A-493A-8BFA-738F8FAD3C30}" type="datetimeFigureOut">
              <a:rPr lang="en-GB" smtClean="0">
                <a:solidFill>
                  <a:srgbClr val="000000">
                    <a:tint val="75000"/>
                  </a:srgbClr>
                </a:solidFill>
                <a:latin typeface="Verdana"/>
                <a:cs typeface="+mn-cs"/>
              </a:rPr>
              <a:pPr fontAlgn="auto">
                <a:spcBef>
                  <a:spcPts val="0"/>
                </a:spcBef>
                <a:spcAft>
                  <a:spcPts val="0"/>
                </a:spcAft>
              </a:pPr>
              <a:t>31/05/2018</a:t>
            </a:fld>
            <a:endParaRPr lang="en-GB">
              <a:solidFill>
                <a:srgbClr val="000000">
                  <a:tint val="75000"/>
                </a:srgbClr>
              </a:solidFill>
              <a:latin typeface="Verdan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srgbClr val="000000">
                  <a:tint val="75000"/>
                </a:srgbClr>
              </a:solidFill>
              <a:latin typeface="Verdan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fontAlgn="auto">
              <a:spcBef>
                <a:spcPts val="0"/>
              </a:spcBef>
              <a:spcAft>
                <a:spcPts val="0"/>
              </a:spcAft>
            </a:pPr>
            <a:fld id="{F7E9F3B9-8F16-46E3-8D91-B3701D07C131}" type="slidenum">
              <a:rPr lang="en-GB" smtClean="0">
                <a:solidFill>
                  <a:srgbClr val="000000">
                    <a:tint val="75000"/>
                  </a:srgbClr>
                </a:solidFill>
                <a:latin typeface="Verdana"/>
                <a:cs typeface="+mn-cs"/>
              </a:rPr>
              <a:pPr fontAlgn="auto">
                <a:spcBef>
                  <a:spcPts val="0"/>
                </a:spcBef>
                <a:spcAft>
                  <a:spcPts val="0"/>
                </a:spcAft>
              </a:pPr>
              <a:t>‹#›</a:t>
            </a:fld>
            <a:endParaRPr lang="en-GB">
              <a:solidFill>
                <a:srgbClr val="000000">
                  <a:tint val="75000"/>
                </a:srgbClr>
              </a:solidFill>
              <a:latin typeface="Verdana"/>
              <a:cs typeface="+mn-cs"/>
            </a:endParaRPr>
          </a:p>
        </p:txBody>
      </p:sp>
    </p:spTree>
    <p:extLst>
      <p:ext uri="{BB962C8B-B14F-4D97-AF65-F5344CB8AC3E}">
        <p14:creationId xmlns:p14="http://schemas.microsoft.com/office/powerpoint/2010/main" val="2636175453"/>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 id="2147484728" r:id="rId13"/>
    <p:sldLayoutId id="2147484729" r:id="rId14"/>
    <p:sldLayoutId id="2147484730" r:id="rId15"/>
    <p:sldLayoutId id="2147484731" r:id="rId16"/>
    <p:sldLayoutId id="2147484732" r:id="rId17"/>
    <p:sldLayoutId id="2147484733" r:id="rId18"/>
    <p:sldLayoutId id="2147484734" r:id="rId19"/>
    <p:sldLayoutId id="2147484735" r:id="rId20"/>
    <p:sldLayoutId id="2147484736" r:id="rId21"/>
    <p:sldLayoutId id="2147484737" r:id="rId22"/>
    <p:sldLayoutId id="2147484738" r:id="rId23"/>
    <p:sldLayoutId id="2147484739" r:id="rId24"/>
    <p:sldLayoutId id="2147484740" r:id="rId25"/>
    <p:sldLayoutId id="2147484741" r:id="rId26"/>
    <p:sldLayoutId id="2147484742" r:id="rId27"/>
    <p:sldLayoutId id="2147484743" r:id="rId28"/>
    <p:sldLayoutId id="2147484744" r:id="rId29"/>
    <p:sldLayoutId id="2147484745" r:id="rId30"/>
    <p:sldLayoutId id="2147484746" r:id="rId31"/>
    <p:sldLayoutId id="2147484747" r:id="rId32"/>
    <p:sldLayoutId id="2147484748" r:id="rId33"/>
    <p:sldLayoutId id="2147484749" r:id="rId34"/>
    <p:sldLayoutId id="2147484750" r:id="rId35"/>
    <p:sldLayoutId id="2147484751" r:id="rId36"/>
    <p:sldLayoutId id="2147484752" r:id="rId37"/>
    <p:sldLayoutId id="2147484753" r:id="rId38"/>
    <p:sldLayoutId id="2147484754" r:id="rId39"/>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27.xml"/></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arget="../media/image77.jpeg" Type="http://schemas.openxmlformats.org/officeDocument/2006/relationships/image"/><Relationship Id="rId2" Target="../notesSlides/notesSlide18.xml" Type="http://schemas.openxmlformats.org/officeDocument/2006/relationships/notesSlide"/><Relationship Id="rId1" Target="../slideLayouts/slideLayout15.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4475" y="1244600"/>
            <a:ext cx="5375275" cy="3867150"/>
          </a:xfrm>
        </p:spPr>
        <p:txBody>
          <a:bodyPr/>
          <a:lstStyle/>
          <a:p>
            <a:pPr eaLnBrk="1" hangingPunct="1">
              <a:defRPr/>
            </a:pPr>
            <a:r>
              <a:rPr lang="en-GB" dirty="0"/>
              <a:t>Privacy, GDPR  and the ICO</a:t>
            </a:r>
            <a:br>
              <a:rPr lang="en-GB" dirty="0"/>
            </a:br>
            <a:br>
              <a:rPr lang="en-GB" sz="2400" dirty="0"/>
            </a:br>
            <a:r>
              <a:rPr lang="en-GB" sz="1800" dirty="0">
                <a:solidFill>
                  <a:schemeClr val="bg1"/>
                </a:solidFill>
                <a:latin typeface="+mn-lt"/>
              </a:rPr>
              <a:t>David Freeland</a:t>
            </a:r>
            <a:br>
              <a:rPr lang="en-GB" sz="1800" dirty="0">
                <a:solidFill>
                  <a:schemeClr val="bg1"/>
                </a:solidFill>
                <a:latin typeface="+mn-lt"/>
              </a:rPr>
            </a:br>
            <a:r>
              <a:rPr lang="en-GB" sz="1800" dirty="0">
                <a:solidFill>
                  <a:schemeClr val="bg1"/>
                </a:solidFill>
                <a:latin typeface="+mn-lt"/>
              </a:rPr>
              <a:t>Senior Policy Officer</a:t>
            </a:r>
            <a:br>
              <a:rPr lang="en-GB" sz="1800" dirty="0">
                <a:solidFill>
                  <a:schemeClr val="bg1"/>
                </a:solidFill>
                <a:latin typeface="+mn-lt"/>
              </a:rPr>
            </a:br>
            <a:br>
              <a:rPr lang="en-GB" sz="1800" dirty="0">
                <a:solidFill>
                  <a:schemeClr val="bg1"/>
                </a:solidFill>
                <a:latin typeface="+mn-lt"/>
              </a:rPr>
            </a:br>
            <a:r>
              <a:rPr lang="en-GB" sz="1800" dirty="0">
                <a:solidFill>
                  <a:schemeClr val="bg1"/>
                </a:solidFill>
                <a:latin typeface="+mn-lt"/>
              </a:rPr>
              <a:t>14 May 2018</a:t>
            </a:r>
            <a:br>
              <a:rPr lang="en-GB" dirty="0"/>
            </a:br>
            <a:endParaRPr lang="en-GB" sz="2000" kern="0" dirty="0">
              <a:solidFill>
                <a:srgbClr val="FFFFFF"/>
              </a:solidFill>
              <a:latin typeface="Verdana"/>
              <a:ea typeface="ＭＳ Ｐゴシック"/>
            </a:endParaRPr>
          </a:p>
        </p:txBody>
      </p:sp>
      <p:pic>
        <p:nvPicPr>
          <p:cNvPr id="78851" name="Picture Placeholder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7373" b="-37373"/>
          <a:stretch>
            <a:fillRect/>
          </a:stretch>
        </p:blipFill>
        <p:spPr>
          <a:xfrm>
            <a:off x="5622925" y="2633663"/>
            <a:ext cx="3521075" cy="422433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Show us your working!</a:t>
            </a:r>
          </a:p>
        </p:txBody>
      </p:sp>
      <p:pic>
        <p:nvPicPr>
          <p:cNvPr id="4" name="Picture Placeholder 3"/>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11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dirty="0"/>
              <a:t>International transfers</a:t>
            </a:r>
          </a:p>
        </p:txBody>
      </p:sp>
      <p:pic>
        <p:nvPicPr>
          <p:cNvPr id="6" name="Picture Placeholder 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992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solidFill>
                  <a:schemeClr val="accent6"/>
                </a:solidFill>
              </a:rPr>
              <a:t>Direct marketing</a:t>
            </a: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65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5400" dirty="0"/>
              <a:t>Individuals’ Rights</a:t>
            </a:r>
          </a:p>
        </p:txBody>
      </p:sp>
    </p:spTree>
    <p:extLst>
      <p:ext uri="{BB962C8B-B14F-4D97-AF65-F5344CB8AC3E}">
        <p14:creationId xmlns:p14="http://schemas.microsoft.com/office/powerpoint/2010/main" val="15028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subject rights</a:t>
            </a:r>
          </a:p>
        </p:txBody>
      </p:sp>
      <p:sp>
        <p:nvSpPr>
          <p:cNvPr id="3" name="Content Placeholder 2"/>
          <p:cNvSpPr>
            <a:spLocks noGrp="1"/>
          </p:cNvSpPr>
          <p:nvPr>
            <p:ph idx="1"/>
          </p:nvPr>
        </p:nvSpPr>
        <p:spPr/>
        <p:txBody>
          <a:bodyPr/>
          <a:lstStyle/>
          <a:p>
            <a:r>
              <a:rPr lang="en-GB" b="1" dirty="0"/>
              <a:t>Almost all the rights are </a:t>
            </a:r>
            <a:r>
              <a:rPr lang="en-GB" b="1" dirty="0">
                <a:solidFill>
                  <a:schemeClr val="accent4"/>
                </a:solidFill>
              </a:rPr>
              <a:t>qualified</a:t>
            </a:r>
          </a:p>
        </p:txBody>
      </p:sp>
      <p:sp>
        <p:nvSpPr>
          <p:cNvPr id="4" name="Text Placeholder 3"/>
          <p:cNvSpPr>
            <a:spLocks noGrp="1"/>
          </p:cNvSpPr>
          <p:nvPr>
            <p:ph type="body" sz="quarter" idx="14"/>
          </p:nvPr>
        </p:nvSpPr>
        <p:spPr/>
        <p:txBody>
          <a:bodyPr>
            <a:normAutofit fontScale="92500" lnSpcReduction="20000"/>
          </a:bodyPr>
          <a:lstStyle/>
          <a:p>
            <a:pPr>
              <a:lnSpc>
                <a:spcPct val="150000"/>
              </a:lnSpc>
              <a:spcBef>
                <a:spcPts val="600"/>
              </a:spcBef>
            </a:pPr>
            <a:r>
              <a:rPr lang="en-GB" dirty="0"/>
              <a:t>Right to be informed</a:t>
            </a:r>
          </a:p>
          <a:p>
            <a:pPr>
              <a:lnSpc>
                <a:spcPct val="150000"/>
              </a:lnSpc>
              <a:spcBef>
                <a:spcPts val="600"/>
              </a:spcBef>
            </a:pPr>
            <a:r>
              <a:rPr lang="en-GB" dirty="0"/>
              <a:t>Right of data subject access</a:t>
            </a:r>
          </a:p>
          <a:p>
            <a:pPr>
              <a:lnSpc>
                <a:spcPct val="150000"/>
              </a:lnSpc>
              <a:spcBef>
                <a:spcPts val="600"/>
              </a:spcBef>
            </a:pPr>
            <a:r>
              <a:rPr lang="en-GB" dirty="0"/>
              <a:t>Right to data portability</a:t>
            </a:r>
          </a:p>
          <a:p>
            <a:pPr>
              <a:lnSpc>
                <a:spcPct val="150000"/>
              </a:lnSpc>
              <a:spcBef>
                <a:spcPts val="600"/>
              </a:spcBef>
            </a:pPr>
            <a:r>
              <a:rPr lang="en-GB" dirty="0"/>
              <a:t>Right to object to processing</a:t>
            </a:r>
          </a:p>
          <a:p>
            <a:pPr>
              <a:lnSpc>
                <a:spcPct val="150000"/>
              </a:lnSpc>
              <a:spcBef>
                <a:spcPts val="600"/>
              </a:spcBef>
            </a:pPr>
            <a:r>
              <a:rPr lang="en-GB" dirty="0"/>
              <a:t>Right to rectification</a:t>
            </a:r>
          </a:p>
          <a:p>
            <a:pPr>
              <a:lnSpc>
                <a:spcPct val="150000"/>
              </a:lnSpc>
              <a:spcBef>
                <a:spcPts val="600"/>
              </a:spcBef>
            </a:pPr>
            <a:r>
              <a:rPr lang="en-GB" dirty="0"/>
              <a:t>Right to erasure</a:t>
            </a:r>
          </a:p>
          <a:p>
            <a:pPr>
              <a:lnSpc>
                <a:spcPct val="150000"/>
              </a:lnSpc>
              <a:spcBef>
                <a:spcPts val="600"/>
              </a:spcBef>
            </a:pPr>
            <a:r>
              <a:rPr lang="en-GB" dirty="0"/>
              <a:t>Right to restriction</a:t>
            </a:r>
          </a:p>
          <a:p>
            <a:pPr>
              <a:lnSpc>
                <a:spcPct val="150000"/>
              </a:lnSpc>
              <a:spcBef>
                <a:spcPts val="600"/>
              </a:spcBef>
            </a:pPr>
            <a:r>
              <a:rPr lang="en-GB" dirty="0"/>
              <a:t>Right to prevent automated decision-making</a:t>
            </a:r>
          </a:p>
          <a:p>
            <a:pPr lvl="1"/>
            <a:endParaRPr lang="en-GB" dirty="0"/>
          </a:p>
        </p:txBody>
      </p:sp>
    </p:spTree>
    <p:extLst>
      <p:ext uri="{BB962C8B-B14F-4D97-AF65-F5344CB8AC3E}">
        <p14:creationId xmlns:p14="http://schemas.microsoft.com/office/powerpoint/2010/main" val="161542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41300" y="5700713"/>
            <a:ext cx="8589963" cy="769937"/>
          </a:xfrm>
        </p:spPr>
        <p:txBody>
          <a:bodyPr rtlCol="0">
            <a:normAutofit fontScale="92500"/>
          </a:bodyPr>
          <a:lstStyle/>
          <a:p>
            <a:pPr eaLnBrk="1" fontAlgn="auto" hangingPunct="1">
              <a:spcAft>
                <a:spcPts val="0"/>
              </a:spcAft>
              <a:defRPr/>
            </a:pPr>
            <a:r>
              <a:rPr lang="da-DK">
                <a:solidFill>
                  <a:schemeClr val="accent1"/>
                </a:solidFill>
              </a:rPr>
              <a:t>UK </a:t>
            </a:r>
            <a:r>
              <a:rPr lang="da-DK"/>
              <a:t>Information Commissioner’s Office</a:t>
            </a:r>
            <a:endParaRPr lang="en-GB"/>
          </a:p>
        </p:txBody>
      </p:sp>
      <p:pic>
        <p:nvPicPr>
          <p:cNvPr id="2" name="Picture Placeholder 1"/>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role</a:t>
            </a:r>
          </a:p>
        </p:txBody>
      </p:sp>
      <p:sp>
        <p:nvSpPr>
          <p:cNvPr id="3" name="Content Placeholder 2"/>
          <p:cNvSpPr>
            <a:spLocks noGrp="1"/>
          </p:cNvSpPr>
          <p:nvPr>
            <p:ph idx="1"/>
          </p:nvPr>
        </p:nvSpPr>
        <p:spPr>
          <a:xfrm>
            <a:off x="230011" y="1688207"/>
            <a:ext cx="8566327" cy="2028825"/>
          </a:xfrm>
        </p:spPr>
        <p:txBody>
          <a:bodyPr>
            <a:normAutofit lnSpcReduction="10000"/>
          </a:bodyPr>
          <a:lstStyle/>
          <a:p>
            <a:pPr marL="342900" indent="-342900">
              <a:buFont typeface="Arial" panose="020B0604020202020204" pitchFamily="34" charset="0"/>
              <a:buChar char="•"/>
            </a:pPr>
            <a:r>
              <a:rPr lang="en-GB" dirty="0"/>
              <a:t>Make the public aware of their rights</a:t>
            </a:r>
          </a:p>
          <a:p>
            <a:pPr marL="342900" indent="-342900">
              <a:buFont typeface="Arial" panose="020B0604020202020204" pitchFamily="34" charset="0"/>
              <a:buChar char="•"/>
            </a:pPr>
            <a:r>
              <a:rPr lang="en-GB" dirty="0"/>
              <a:t>Make controllers and processors aware of their obligations</a:t>
            </a:r>
          </a:p>
          <a:p>
            <a:pPr marL="342900" indent="-342900">
              <a:buFont typeface="Arial" panose="020B0604020202020204" pitchFamily="34" charset="0"/>
              <a:buChar char="•"/>
            </a:pPr>
            <a:r>
              <a:rPr lang="en-GB" dirty="0"/>
              <a:t>Monitor and enforce the GDPR</a:t>
            </a:r>
          </a:p>
          <a:p>
            <a:endParaRPr lang="en-GB" dirty="0"/>
          </a:p>
        </p:txBody>
      </p:sp>
      <p:sp>
        <p:nvSpPr>
          <p:cNvPr id="4" name="Content Placeholder 2"/>
          <p:cNvSpPr txBox="1">
            <a:spLocks/>
          </p:cNvSpPr>
          <p:nvPr/>
        </p:nvSpPr>
        <p:spPr>
          <a:xfrm>
            <a:off x="230011" y="3717032"/>
            <a:ext cx="5494117" cy="2304256"/>
          </a:xfrm>
          <a:prstGeom prst="rect">
            <a:avLst/>
          </a:prstGeom>
        </p:spPr>
        <p:txBody>
          <a:bodyPr vert="horz" lIns="91440" tIns="45720" rIns="91440" bIns="45720" rtlCol="0">
            <a:normAutofit/>
          </a:bodyPr>
          <a:lstStyle>
            <a:lvl1pPr marL="0" indent="0" algn="l" defTabSz="914400" rtl="0" eaLnBrk="1" latinLnBrk="0" hangingPunct="1">
              <a:spcBef>
                <a:spcPts val="2400"/>
              </a:spcBef>
              <a:buFont typeface="Arial" panose="020B0604020202020204" pitchFamily="34" charset="0"/>
              <a:buNone/>
              <a:defRPr sz="220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Advise on legislative and regulatory measures</a:t>
            </a:r>
          </a:p>
          <a:p>
            <a:pPr marL="342900" indent="-342900">
              <a:buFont typeface="Arial" panose="020B0604020202020204" pitchFamily="34" charset="0"/>
              <a:buChar char="•"/>
            </a:pPr>
            <a:r>
              <a:rPr lang="en-GB" dirty="0"/>
              <a:t>Handle public complaints</a:t>
            </a:r>
          </a:p>
          <a:p>
            <a:pPr marL="342900" indent="-342900">
              <a:buFont typeface="Arial" panose="020B0604020202020204" pitchFamily="34" charset="0"/>
              <a:buChar char="•"/>
            </a:pPr>
            <a:r>
              <a:rPr lang="en-GB" dirty="0"/>
              <a:t>Cooperate with other regulators</a:t>
            </a:r>
          </a:p>
          <a:p>
            <a:endParaRPr lang="en-GB" dirty="0"/>
          </a:p>
          <a:p>
            <a:endParaRPr lang="en-GB" dirty="0"/>
          </a:p>
        </p:txBody>
      </p:sp>
    </p:spTree>
    <p:extLst>
      <p:ext uri="{BB962C8B-B14F-4D97-AF65-F5344CB8AC3E}">
        <p14:creationId xmlns:p14="http://schemas.microsoft.com/office/powerpoint/2010/main" val="38205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toolkit</a:t>
            </a:r>
          </a:p>
        </p:txBody>
      </p:sp>
      <p:sp>
        <p:nvSpPr>
          <p:cNvPr id="3" name="Content Placeholder 2"/>
          <p:cNvSpPr>
            <a:spLocks noGrp="1"/>
          </p:cNvSpPr>
          <p:nvPr>
            <p:ph idx="1"/>
          </p:nvPr>
        </p:nvSpPr>
        <p:spPr/>
        <p:txBody>
          <a:bodyPr>
            <a:noAutofit/>
          </a:bodyPr>
          <a:lstStyle/>
          <a:p>
            <a:pPr marL="342900" indent="-342900">
              <a:lnSpc>
                <a:spcPct val="120000"/>
              </a:lnSpc>
              <a:spcBef>
                <a:spcPts val="600"/>
              </a:spcBef>
              <a:buFont typeface="Arial" panose="020B0604020202020204" pitchFamily="34" charset="0"/>
              <a:buChar char="•"/>
            </a:pPr>
            <a:r>
              <a:rPr lang="en-GB" dirty="0"/>
              <a:t>Warnings </a:t>
            </a:r>
          </a:p>
          <a:p>
            <a:pPr marL="342900" indent="-342900">
              <a:lnSpc>
                <a:spcPct val="120000"/>
              </a:lnSpc>
              <a:spcBef>
                <a:spcPts val="600"/>
              </a:spcBef>
              <a:buFont typeface="Arial" panose="020B0604020202020204" pitchFamily="34" charset="0"/>
              <a:buChar char="•"/>
            </a:pPr>
            <a:r>
              <a:rPr lang="en-GB" dirty="0"/>
              <a:t>Reprimands</a:t>
            </a:r>
          </a:p>
          <a:p>
            <a:pPr marL="342900" indent="-342900">
              <a:lnSpc>
                <a:spcPct val="120000"/>
              </a:lnSpc>
              <a:spcBef>
                <a:spcPts val="600"/>
              </a:spcBef>
              <a:buFont typeface="Arial" panose="020B0604020202020204" pitchFamily="34" charset="0"/>
              <a:buChar char="•"/>
            </a:pPr>
            <a:r>
              <a:rPr lang="en-GB" dirty="0"/>
              <a:t>Require information</a:t>
            </a:r>
          </a:p>
          <a:p>
            <a:pPr marL="342900" indent="-342900">
              <a:lnSpc>
                <a:spcPct val="120000"/>
              </a:lnSpc>
              <a:spcBef>
                <a:spcPts val="600"/>
              </a:spcBef>
              <a:buFont typeface="Arial" panose="020B0604020202020204" pitchFamily="34" charset="0"/>
              <a:buChar char="•"/>
            </a:pPr>
            <a:r>
              <a:rPr lang="en-GB" dirty="0"/>
              <a:t>Data protection audits</a:t>
            </a:r>
          </a:p>
          <a:p>
            <a:pPr marL="342900" indent="-342900">
              <a:lnSpc>
                <a:spcPct val="120000"/>
              </a:lnSpc>
              <a:spcBef>
                <a:spcPts val="600"/>
              </a:spcBef>
              <a:buFont typeface="Arial" panose="020B0604020202020204" pitchFamily="34" charset="0"/>
              <a:buChar char="•"/>
            </a:pPr>
            <a:r>
              <a:rPr lang="en-GB" dirty="0"/>
              <a:t>Order compliance</a:t>
            </a:r>
          </a:p>
          <a:p>
            <a:pPr marL="342900" indent="-342900">
              <a:lnSpc>
                <a:spcPct val="120000"/>
              </a:lnSpc>
              <a:spcBef>
                <a:spcPts val="600"/>
              </a:spcBef>
              <a:buFont typeface="Arial" panose="020B0604020202020204" pitchFamily="34" charset="0"/>
              <a:buChar char="•"/>
            </a:pPr>
            <a:r>
              <a:rPr lang="en-GB" dirty="0"/>
              <a:t>Ban or limit processing</a:t>
            </a:r>
          </a:p>
          <a:p>
            <a:pPr marL="342900" indent="-342900">
              <a:lnSpc>
                <a:spcPct val="120000"/>
              </a:lnSpc>
              <a:spcBef>
                <a:spcPts val="600"/>
              </a:spcBef>
              <a:buFont typeface="Arial" panose="020B0604020202020204" pitchFamily="34" charset="0"/>
              <a:buChar char="•"/>
            </a:pPr>
            <a:r>
              <a:rPr lang="en-GB" dirty="0"/>
              <a:t>Powers of entry/inspection</a:t>
            </a:r>
          </a:p>
          <a:p>
            <a:pPr marL="342900" indent="-342900">
              <a:lnSpc>
                <a:spcPct val="120000"/>
              </a:lnSpc>
              <a:spcBef>
                <a:spcPts val="600"/>
              </a:spcBef>
              <a:buFont typeface="Arial" panose="020B0604020202020204" pitchFamily="34" charset="0"/>
              <a:buChar char="•"/>
            </a:pPr>
            <a:r>
              <a:rPr lang="en-GB" dirty="0"/>
              <a:t>Administrative fines</a:t>
            </a:r>
          </a:p>
          <a:p>
            <a:pPr marL="342900" indent="-342900">
              <a:lnSpc>
                <a:spcPct val="120000"/>
              </a:lnSpc>
              <a:spcBef>
                <a:spcPts val="600"/>
              </a:spcBef>
              <a:buFont typeface="Arial" panose="020B0604020202020204" pitchFamily="34" charset="0"/>
              <a:buChar char="•"/>
            </a:pPr>
            <a:r>
              <a:rPr lang="en-GB" dirty="0"/>
              <a:t>Criminal investigations</a:t>
            </a:r>
          </a:p>
          <a:p>
            <a:pPr marL="342900" indent="-342900">
              <a:lnSpc>
                <a:spcPct val="120000"/>
              </a:lnSpc>
              <a:spcBef>
                <a:spcPts val="600"/>
              </a:spcBef>
              <a:buFont typeface="Arial" panose="020B0604020202020204" pitchFamily="34" charset="0"/>
              <a:buChar char="•"/>
            </a:pPr>
            <a:endParaRPr lang="en-GB" dirty="0"/>
          </a:p>
        </p:txBody>
      </p:sp>
    </p:spTree>
    <p:extLst>
      <p:ext uri="{BB962C8B-B14F-4D97-AF65-F5344CB8AC3E}">
        <p14:creationId xmlns:p14="http://schemas.microsoft.com/office/powerpoint/2010/main" val="10031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75" y="1627188"/>
            <a:ext cx="4173538" cy="3867150"/>
          </a:xfrm>
        </p:spPr>
        <p:txBody>
          <a:bodyPr rtlCol="0"/>
          <a:lstStyle/>
          <a:p>
            <a:pPr eaLnBrk="1" fontAlgn="auto" hangingPunct="1">
              <a:spcAft>
                <a:spcPts val="0"/>
              </a:spcAft>
              <a:defRPr/>
            </a:pPr>
            <a:r>
              <a:rPr lang="en-GB" dirty="0">
                <a:solidFill>
                  <a:schemeClr val="accent6"/>
                </a:solidFill>
              </a:rPr>
              <a:t>Civil and criminal courts</a:t>
            </a:r>
          </a:p>
        </p:txBody>
      </p:sp>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231" r="5231"/>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da-DK" dirty="0">
                <a:solidFill>
                  <a:srgbClr val="00B0F0"/>
                </a:solidFill>
              </a:rPr>
              <a:t>www.ico.org.uk/enewsletter </a:t>
            </a:r>
            <a:endParaRPr lang="en-GB" dirty="0">
              <a:solidFill>
                <a:srgbClr val="00B0F0"/>
              </a:solidFill>
            </a:endParaRPr>
          </a:p>
        </p:txBody>
      </p:sp>
      <p:pic>
        <p:nvPicPr>
          <p:cNvPr id="2" name="Picture Placeholder 1"/>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flipH="1">
            <a:off x="0" y="0"/>
            <a:ext cx="9144000" cy="5394325"/>
          </a:xfrm>
        </p:spPr>
      </p:pic>
    </p:spTree>
    <p:extLst>
      <p:ext uri="{BB962C8B-B14F-4D97-AF65-F5344CB8AC3E}">
        <p14:creationId xmlns:p14="http://schemas.microsoft.com/office/powerpoint/2010/main" val="5343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287338"/>
            <a:ext cx="8589962" cy="1143000"/>
          </a:xfrm>
        </p:spPr>
        <p:txBody>
          <a:bodyPr/>
          <a:lstStyle/>
          <a:p>
            <a:pPr>
              <a:defRPr/>
            </a:pPr>
            <a:r>
              <a:rPr lang="en-GB" dirty="0"/>
              <a:t>Privacy: a work in progress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796873"/>
              </p:ext>
            </p:extLst>
          </p:nvPr>
        </p:nvGraphicFramePr>
        <p:xfrm>
          <a:off x="227013" y="1687513"/>
          <a:ext cx="8589962"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04900" y="5367338"/>
            <a:ext cx="1584325" cy="576262"/>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GB" altLang="en-US" dirty="0">
                <a:solidFill>
                  <a:srgbClr val="26BCD7"/>
                </a:solidFill>
              </a:rPr>
              <a:t>@</a:t>
            </a:r>
            <a:r>
              <a:rPr lang="en-GB" altLang="en-US" dirty="0" err="1">
                <a:solidFill>
                  <a:srgbClr val="26BCD7"/>
                </a:solidFill>
              </a:rPr>
              <a:t>iconews</a:t>
            </a:r>
            <a:endParaRPr lang="en-GB" altLang="en-US" dirty="0">
              <a:solidFill>
                <a:srgbClr val="26BCD7"/>
              </a:solidFill>
            </a:endParaRPr>
          </a:p>
        </p:txBody>
      </p:sp>
      <p:sp>
        <p:nvSpPr>
          <p:cNvPr id="116739" name="Text Box 4"/>
          <p:cNvSpPr txBox="1">
            <a:spLocks noChangeArrowheads="1"/>
          </p:cNvSpPr>
          <p:nvPr/>
        </p:nvSpPr>
        <p:spPr bwMode="auto">
          <a:xfrm>
            <a:off x="0" y="5492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2"/>
                </a:solidFill>
                <a:latin typeface="Verdana" panose="020B0604030504040204" pitchFamily="34" charset="0"/>
              </a:defRPr>
            </a:lvl1pPr>
            <a:lvl2pPr marL="742950" indent="-285750" eaLnBrk="0" hangingPunct="0">
              <a:spcBef>
                <a:spcPct val="20000"/>
              </a:spcBef>
              <a:buFont typeface="Arial" panose="020B0604020202020204" pitchFamily="34" charset="0"/>
              <a:buChar char="–"/>
              <a:defRPr sz="2800">
                <a:solidFill>
                  <a:schemeClr val="tx2"/>
                </a:solidFill>
                <a:latin typeface="Verdana" panose="020B0604030504040204" pitchFamily="34" charset="0"/>
              </a:defRPr>
            </a:lvl2pPr>
            <a:lvl3pPr marL="1143000" indent="-228600" eaLnBrk="0" hangingPunct="0">
              <a:spcBef>
                <a:spcPct val="20000"/>
              </a:spcBef>
              <a:buFont typeface="Arial" panose="020B0604020202020204" pitchFamily="34" charset="0"/>
              <a:buChar char="•"/>
              <a:defRPr sz="2400">
                <a:solidFill>
                  <a:schemeClr val="tx2"/>
                </a:solidFill>
                <a:latin typeface="Verdana" panose="020B0604030504040204" pitchFamily="34" charset="0"/>
              </a:defRPr>
            </a:lvl3pPr>
            <a:lvl4pPr marL="1600200" indent="-228600" eaLnBrk="0" hangingPunct="0">
              <a:spcBef>
                <a:spcPct val="20000"/>
              </a:spcBef>
              <a:buFont typeface="Arial" panose="020B0604020202020204" pitchFamily="34" charset="0"/>
              <a:buChar char="–"/>
              <a:defRPr sz="2000">
                <a:solidFill>
                  <a:schemeClr val="tx2"/>
                </a:solidFill>
                <a:latin typeface="Verdana" panose="020B0604030504040204" pitchFamily="34" charset="0"/>
              </a:defRPr>
            </a:lvl4pPr>
            <a:lvl5pPr marL="2057400" indent="-228600" eaLnBrk="0" hangingPunct="0">
              <a:spcBef>
                <a:spcPct val="20000"/>
              </a:spcBef>
              <a:buFont typeface="Arial" panose="020B0604020202020204" pitchFamily="34" charset="0"/>
              <a:buChar char="»"/>
              <a:defRPr sz="2000">
                <a:solidFill>
                  <a:schemeClr val="tx2"/>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9pPr>
          </a:lstStyle>
          <a:p>
            <a:pPr algn="ctr" eaLnBrk="1" hangingPunct="1">
              <a:spcBef>
                <a:spcPct val="50000"/>
              </a:spcBef>
              <a:buFontTx/>
              <a:buNone/>
            </a:pPr>
            <a:r>
              <a:rPr lang="en-GB" altLang="en-US" sz="4400">
                <a:solidFill>
                  <a:srgbClr val="26BCD7"/>
                </a:solidFill>
                <a:latin typeface="Georgia" panose="02040502050405020303" pitchFamily="18" charset="0"/>
                <a:ea typeface="ＭＳ Ｐゴシック" panose="020B0600070205080204" pitchFamily="34" charset="-128"/>
              </a:rPr>
              <a:t>Keep in touch</a:t>
            </a:r>
          </a:p>
        </p:txBody>
      </p:sp>
      <p:pic>
        <p:nvPicPr>
          <p:cNvPr id="116741" name="Picture 7" descr="youtu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22688" y="4387850"/>
            <a:ext cx="16986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8" descr="LinkedIn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51575" y="4651375"/>
            <a:ext cx="2089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9" descr="\\child.indigo.local\profiles\desktop\covellj\Desktop\Various images and designs\fb twitter logos\twitter_newbird_blu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30313" y="4322763"/>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4" name="TextBox 1"/>
          <p:cNvSpPr txBox="1">
            <a:spLocks noChangeArrowheads="1"/>
          </p:cNvSpPr>
          <p:nvPr/>
        </p:nvSpPr>
        <p:spPr bwMode="auto">
          <a:xfrm>
            <a:off x="803275" y="1690688"/>
            <a:ext cx="75374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2"/>
                </a:solidFill>
                <a:latin typeface="Verdana" panose="020B0604030504040204" pitchFamily="34" charset="0"/>
              </a:defRPr>
            </a:lvl1pPr>
            <a:lvl2pPr marL="742950" indent="-285750" eaLnBrk="0" hangingPunct="0">
              <a:spcBef>
                <a:spcPct val="20000"/>
              </a:spcBef>
              <a:buFont typeface="Arial" panose="020B0604020202020204" pitchFamily="34" charset="0"/>
              <a:buChar char="–"/>
              <a:defRPr sz="2800">
                <a:solidFill>
                  <a:schemeClr val="tx2"/>
                </a:solidFill>
                <a:latin typeface="Verdana" panose="020B0604030504040204" pitchFamily="34" charset="0"/>
              </a:defRPr>
            </a:lvl2pPr>
            <a:lvl3pPr marL="1143000" indent="-228600" eaLnBrk="0" hangingPunct="0">
              <a:spcBef>
                <a:spcPct val="20000"/>
              </a:spcBef>
              <a:buFont typeface="Arial" panose="020B0604020202020204" pitchFamily="34" charset="0"/>
              <a:buChar char="•"/>
              <a:defRPr sz="2400">
                <a:solidFill>
                  <a:schemeClr val="tx2"/>
                </a:solidFill>
                <a:latin typeface="Verdana" panose="020B0604030504040204" pitchFamily="34" charset="0"/>
              </a:defRPr>
            </a:lvl3pPr>
            <a:lvl4pPr marL="1600200" indent="-228600" eaLnBrk="0" hangingPunct="0">
              <a:spcBef>
                <a:spcPct val="20000"/>
              </a:spcBef>
              <a:buFont typeface="Arial" panose="020B0604020202020204" pitchFamily="34" charset="0"/>
              <a:buChar char="–"/>
              <a:defRPr sz="2000">
                <a:solidFill>
                  <a:schemeClr val="tx2"/>
                </a:solidFill>
                <a:latin typeface="Verdana" panose="020B0604030504040204" pitchFamily="34" charset="0"/>
              </a:defRPr>
            </a:lvl4pPr>
            <a:lvl5pPr marL="2057400" indent="-228600" eaLnBrk="0" hangingPunct="0">
              <a:spcBef>
                <a:spcPct val="20000"/>
              </a:spcBef>
              <a:buFont typeface="Arial" panose="020B0604020202020204" pitchFamily="34" charset="0"/>
              <a:buChar char="»"/>
              <a:defRPr sz="2000">
                <a:solidFill>
                  <a:schemeClr val="tx2"/>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Verdana" panose="020B0604030504040204" pitchFamily="34" charset="0"/>
              </a:defRPr>
            </a:lvl9pPr>
          </a:lstStyle>
          <a:p>
            <a:pPr algn="ctr" eaLnBrk="1" hangingPunct="1">
              <a:spcBef>
                <a:spcPct val="0"/>
              </a:spcBef>
              <a:buFontTx/>
              <a:buNone/>
            </a:pPr>
            <a:r>
              <a:rPr lang="en-GB" altLang="en-US" sz="2400" dirty="0">
                <a:solidFill>
                  <a:schemeClr val="tx1"/>
                </a:solidFill>
              </a:rPr>
              <a:t>ICO Scotland</a:t>
            </a:r>
          </a:p>
          <a:p>
            <a:pPr algn="ctr" eaLnBrk="1" hangingPunct="1">
              <a:spcBef>
                <a:spcPct val="0"/>
              </a:spcBef>
              <a:buFontTx/>
              <a:buNone/>
            </a:pPr>
            <a:r>
              <a:rPr lang="en-GB" altLang="en-US" sz="2400" dirty="0">
                <a:solidFill>
                  <a:schemeClr val="tx1"/>
                </a:solidFill>
              </a:rPr>
              <a:t>45 Melville Street</a:t>
            </a:r>
          </a:p>
          <a:p>
            <a:pPr algn="ctr" eaLnBrk="1" hangingPunct="1">
              <a:spcBef>
                <a:spcPct val="0"/>
              </a:spcBef>
              <a:buFontTx/>
              <a:buNone/>
            </a:pPr>
            <a:r>
              <a:rPr lang="en-GB" altLang="en-US" sz="2400" dirty="0">
                <a:solidFill>
                  <a:schemeClr val="tx1"/>
                </a:solidFill>
              </a:rPr>
              <a:t>Edinburgh EH3 7HL</a:t>
            </a:r>
          </a:p>
          <a:p>
            <a:pPr algn="ctr" eaLnBrk="1" hangingPunct="1">
              <a:spcBef>
                <a:spcPct val="0"/>
              </a:spcBef>
              <a:buFontTx/>
              <a:buNone/>
            </a:pPr>
            <a:endParaRPr lang="en-GB" altLang="en-US" sz="2400" dirty="0">
              <a:solidFill>
                <a:schemeClr val="tx1"/>
              </a:solidFill>
            </a:endParaRPr>
          </a:p>
          <a:p>
            <a:pPr algn="ctr" eaLnBrk="1" hangingPunct="1">
              <a:spcBef>
                <a:spcPct val="0"/>
              </a:spcBef>
              <a:buFontTx/>
              <a:buNone/>
            </a:pPr>
            <a:r>
              <a:rPr lang="en-GB" altLang="en-US" sz="2400" dirty="0">
                <a:solidFill>
                  <a:schemeClr val="tx1"/>
                </a:solidFill>
              </a:rPr>
              <a:t>T: 0303 123 1115</a:t>
            </a:r>
          </a:p>
          <a:p>
            <a:pPr algn="ctr" eaLnBrk="1" hangingPunct="1">
              <a:spcBef>
                <a:spcPct val="0"/>
              </a:spcBef>
              <a:buFontTx/>
              <a:buNone/>
            </a:pPr>
            <a:r>
              <a:rPr lang="en-GB" altLang="en-US" sz="2400" dirty="0">
                <a:solidFill>
                  <a:schemeClr val="tx1"/>
                </a:solidFill>
              </a:rPr>
              <a:t>E: </a:t>
            </a:r>
            <a:r>
              <a:rPr lang="en-GB" altLang="en-US" sz="2400" dirty="0">
                <a:solidFill>
                  <a:srgbClr val="26BCD7"/>
                </a:solidFill>
              </a:rPr>
              <a:t>Scotland@ico.org.uk</a:t>
            </a:r>
            <a:r>
              <a:rPr lang="en-GB" altLang="en-US" sz="2400" dirty="0">
                <a:solidFill>
                  <a:srgbClr val="0070C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75" y="1627188"/>
            <a:ext cx="4173538" cy="3867150"/>
          </a:xfrm>
        </p:spPr>
        <p:txBody>
          <a:bodyPr rtlCol="0"/>
          <a:lstStyle/>
          <a:p>
            <a:pPr eaLnBrk="1" fontAlgn="auto" hangingPunct="1">
              <a:spcAft>
                <a:spcPts val="0"/>
              </a:spcAft>
              <a:defRPr/>
            </a:pPr>
            <a:r>
              <a:rPr lang="en-US" dirty="0">
                <a:solidFill>
                  <a:schemeClr val="accent6"/>
                </a:solidFill>
              </a:rPr>
              <a:t>Any questions?</a:t>
            </a:r>
            <a:endParaRPr lang="en-GB" dirty="0">
              <a:solidFill>
                <a:schemeClr val="accent6"/>
              </a:solidFill>
            </a:endParaRPr>
          </a:p>
        </p:txBody>
      </p:sp>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Title 4"/>
          <p:cNvSpPr>
            <a:spLocks noGrp="1"/>
          </p:cNvSpPr>
          <p:nvPr>
            <p:ph type="ctrTitle"/>
          </p:nvPr>
        </p:nvSpPr>
        <p:spPr/>
        <p:txBody>
          <a:bodyPr/>
          <a:lstStyle/>
          <a:p>
            <a:pPr algn="ctr"/>
            <a:r>
              <a:rPr lang="en-GB" dirty="0">
                <a:solidFill>
                  <a:schemeClr val="accent6"/>
                </a:solidFill>
              </a:rPr>
              <a:t>General Data Protection Regulation (GDPR)</a:t>
            </a:r>
            <a:endParaRPr lang="en-GB" dirty="0">
              <a:solidFill>
                <a:schemeClr val="bg1"/>
              </a:solidFill>
            </a:endParaRPr>
          </a:p>
        </p:txBody>
      </p:sp>
    </p:spTree>
    <p:extLst>
      <p:ext uri="{BB962C8B-B14F-4D97-AF65-F5344CB8AC3E}">
        <p14:creationId xmlns:p14="http://schemas.microsoft.com/office/powerpoint/2010/main" val="133310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775" y="1703388"/>
            <a:ext cx="8459788" cy="1200150"/>
          </a:xfrm>
        </p:spPr>
        <p:txBody>
          <a:bodyPr/>
          <a:lstStyle/>
          <a:p>
            <a:pPr eaLnBrk="1" hangingPunct="1">
              <a:defRPr/>
            </a:pPr>
            <a:r>
              <a:rPr lang="en-GB" sz="5400" dirty="0"/>
              <a:t>Regulation (EU) 2016/679</a:t>
            </a:r>
          </a:p>
        </p:txBody>
      </p:sp>
      <p:sp>
        <p:nvSpPr>
          <p:cNvPr id="91139" name="Title 2"/>
          <p:cNvSpPr>
            <a:spLocks noGrp="1"/>
          </p:cNvSpPr>
          <p:nvPr>
            <p:ph type="title"/>
          </p:nvPr>
        </p:nvSpPr>
        <p:spPr>
          <a:xfrm>
            <a:off x="258763" y="314325"/>
            <a:ext cx="8589962" cy="1143000"/>
          </a:xfrm>
        </p:spPr>
        <p:txBody>
          <a:bodyPr/>
          <a:lstStyle/>
          <a:p>
            <a:pPr eaLnBrk="1" hangingPunct="1"/>
            <a:endParaRPr lang="en-GB" altLang="en-US"/>
          </a:p>
        </p:txBody>
      </p:sp>
      <p:sp>
        <p:nvSpPr>
          <p:cNvPr id="91140" name="Text Placeholder 3"/>
          <p:cNvSpPr>
            <a:spLocks noGrp="1"/>
          </p:cNvSpPr>
          <p:nvPr>
            <p:ph type="body" sz="quarter" idx="14"/>
          </p:nvPr>
        </p:nvSpPr>
        <p:spPr>
          <a:xfrm>
            <a:off x="258763" y="3125788"/>
            <a:ext cx="8459787" cy="1622425"/>
          </a:xfrm>
        </p:spPr>
        <p:txBody>
          <a:bodyPr/>
          <a:lstStyle/>
          <a:p>
            <a:pPr eaLnBrk="1" hangingPunct="1"/>
            <a:r>
              <a:rPr lang="en-GB" altLang="en-US" dirty="0"/>
              <a:t>On the protection of natural persons with regard to the processing of personal data and the free movement of such data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775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Autofit/>
          </a:bodyPr>
          <a:lstStyle/>
          <a:p>
            <a:pPr algn="ctr"/>
            <a:r>
              <a:rPr lang="en-GB" sz="5000" dirty="0">
                <a:solidFill>
                  <a:schemeClr val="accent6"/>
                </a:solidFill>
              </a:rPr>
              <a:t>UK Data Protection Bill</a:t>
            </a:r>
          </a:p>
        </p:txBody>
      </p:sp>
      <p:pic>
        <p:nvPicPr>
          <p:cNvPr id="3" name="Picture Placeholder 2"/>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56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Data protection principles</a:t>
            </a:r>
          </a:p>
        </p:txBody>
      </p:sp>
      <p:sp>
        <p:nvSpPr>
          <p:cNvPr id="3" name="Text Placeholder 2"/>
          <p:cNvSpPr>
            <a:spLocks noGrp="1"/>
          </p:cNvSpPr>
          <p:nvPr>
            <p:ph idx="1"/>
          </p:nvPr>
        </p:nvSpPr>
        <p:spPr/>
        <p:txBody>
          <a:bodyPr>
            <a:normAutofit/>
          </a:bodyPr>
          <a:lstStyle/>
          <a:p>
            <a:r>
              <a:rPr lang="en-GB" dirty="0"/>
              <a:t>Personal data shall be:</a:t>
            </a:r>
          </a:p>
        </p:txBody>
      </p:sp>
      <p:sp>
        <p:nvSpPr>
          <p:cNvPr id="5" name="Text Placeholder 4"/>
          <p:cNvSpPr>
            <a:spLocks noGrp="1"/>
          </p:cNvSpPr>
          <p:nvPr>
            <p:ph type="body" sz="quarter" idx="14"/>
          </p:nvPr>
        </p:nvSpPr>
        <p:spPr/>
        <p:txBody>
          <a:bodyPr>
            <a:normAutofit lnSpcReduction="10000"/>
          </a:bodyPr>
          <a:lstStyle/>
          <a:p>
            <a:pPr marL="571500" indent="-571500">
              <a:buFont typeface="Arial" panose="020B0604020202020204" pitchFamily="34" charset="0"/>
              <a:buChar char="•"/>
            </a:pPr>
            <a:r>
              <a:rPr lang="en-GB" dirty="0"/>
              <a:t>Processed lawfully, fairly and in a transparent manner</a:t>
            </a:r>
          </a:p>
          <a:p>
            <a:pPr marL="571500" indent="-571500">
              <a:buFont typeface="Arial" panose="020B0604020202020204" pitchFamily="34" charset="0"/>
              <a:buChar char="•"/>
            </a:pPr>
            <a:r>
              <a:rPr lang="en-GB" dirty="0"/>
              <a:t>Collected for specified, explicit and legitimate purposes</a:t>
            </a:r>
          </a:p>
          <a:p>
            <a:pPr marL="571500" indent="-571500">
              <a:buFont typeface="Arial" panose="020B0604020202020204" pitchFamily="34" charset="0"/>
              <a:buChar char="•"/>
            </a:pPr>
            <a:r>
              <a:rPr lang="en-GB" dirty="0"/>
              <a:t>Adequate, relevant and limited to what is necessary</a:t>
            </a:r>
          </a:p>
          <a:p>
            <a:pPr marL="571500" indent="-571500">
              <a:buFont typeface="Arial" panose="020B0604020202020204" pitchFamily="34" charset="0"/>
              <a:buChar char="•"/>
            </a:pPr>
            <a:r>
              <a:rPr lang="en-GB" dirty="0"/>
              <a:t>Accurate and, where necessary, kept up to date</a:t>
            </a:r>
          </a:p>
          <a:p>
            <a:pPr marL="571500" indent="-571500">
              <a:buFont typeface="Arial" panose="020B0604020202020204" pitchFamily="34" charset="0"/>
              <a:buChar char="•"/>
            </a:pPr>
            <a:r>
              <a:rPr lang="en-GB" dirty="0"/>
              <a:t>Kept in an identifiable form no longer than necessary</a:t>
            </a:r>
          </a:p>
          <a:p>
            <a:pPr marL="571500" indent="-571500">
              <a:buFont typeface="Arial" panose="020B0604020202020204" pitchFamily="34" charset="0"/>
              <a:buChar char="•"/>
            </a:pPr>
            <a:r>
              <a:rPr lang="en-GB" dirty="0"/>
              <a:t>Processed in a manner that ensures appropriate security</a:t>
            </a:r>
          </a:p>
          <a:p>
            <a:endParaRPr lang="en-GB" dirty="0"/>
          </a:p>
        </p:txBody>
      </p:sp>
    </p:spTree>
    <p:extLst>
      <p:ext uri="{BB962C8B-B14F-4D97-AF65-F5344CB8AC3E}">
        <p14:creationId xmlns:p14="http://schemas.microsoft.com/office/powerpoint/2010/main" val="30412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Accountability Principle </a:t>
            </a:r>
          </a:p>
        </p:txBody>
      </p:sp>
      <p:sp>
        <p:nvSpPr>
          <p:cNvPr id="3" name="Content Placeholder 2"/>
          <p:cNvSpPr>
            <a:spLocks noGrp="1"/>
          </p:cNvSpPr>
          <p:nvPr>
            <p:ph idx="1"/>
          </p:nvPr>
        </p:nvSpPr>
        <p:spPr/>
        <p:txBody>
          <a:bodyPr>
            <a:normAutofit fontScale="92500"/>
          </a:bodyPr>
          <a:lstStyle/>
          <a:p>
            <a:r>
              <a:rPr lang="en-GB" dirty="0"/>
              <a:t>The controller shall be </a:t>
            </a:r>
            <a:r>
              <a:rPr lang="en-GB" b="1" dirty="0"/>
              <a:t>responsible </a:t>
            </a:r>
            <a:r>
              <a:rPr lang="en-GB" dirty="0"/>
              <a:t>for, and be able to </a:t>
            </a:r>
            <a:r>
              <a:rPr lang="en-GB" b="1" dirty="0"/>
              <a:t>demonstrate </a:t>
            </a:r>
            <a:r>
              <a:rPr lang="en-GB" dirty="0"/>
              <a:t>compliance </a:t>
            </a:r>
          </a:p>
        </p:txBody>
      </p:sp>
    </p:spTree>
    <p:extLst>
      <p:ext uri="{BB962C8B-B14F-4D97-AF65-F5344CB8AC3E}">
        <p14:creationId xmlns:p14="http://schemas.microsoft.com/office/powerpoint/2010/main" val="30466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fontScale="92500"/>
          </a:bodyPr>
          <a:lstStyle/>
          <a:p>
            <a:pPr algn="ctr"/>
            <a:r>
              <a:rPr lang="en-GB" dirty="0"/>
              <a:t>Data protection by design and default</a:t>
            </a:r>
          </a:p>
        </p:txBody>
      </p:sp>
      <p:pic>
        <p:nvPicPr>
          <p:cNvPr id="6" name="Picture Placeholder 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40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Accountability measures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a:t>Data protection impact assessments</a:t>
            </a:r>
          </a:p>
          <a:p>
            <a:pPr marL="342900" indent="-342900">
              <a:buFont typeface="Arial" panose="020B0604020202020204" pitchFamily="34" charset="0"/>
              <a:buChar char="•"/>
            </a:pPr>
            <a:r>
              <a:rPr lang="en-GB" dirty="0"/>
              <a:t>Record of processing activities</a:t>
            </a:r>
          </a:p>
          <a:p>
            <a:pPr marL="342900" indent="-342900">
              <a:buFont typeface="Arial" panose="020B0604020202020204" pitchFamily="34" charset="0"/>
              <a:buChar char="•"/>
            </a:pPr>
            <a:r>
              <a:rPr lang="en-GB" dirty="0"/>
              <a:t>Notifying a personal data security breach</a:t>
            </a:r>
          </a:p>
          <a:p>
            <a:pPr marL="342900" indent="-342900">
              <a:buFont typeface="Arial" panose="020B0604020202020204" pitchFamily="34" charset="0"/>
              <a:buChar char="•"/>
            </a:pPr>
            <a:r>
              <a:rPr lang="en-GB" dirty="0"/>
              <a:t>Contracts with data processors</a:t>
            </a:r>
          </a:p>
          <a:p>
            <a:pPr marL="342900" indent="-342900">
              <a:buFont typeface="Arial" panose="020B0604020202020204" pitchFamily="34" charset="0"/>
              <a:buChar char="•"/>
            </a:pPr>
            <a:r>
              <a:rPr lang="en-GB" dirty="0"/>
              <a:t>Data Protection Officer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9893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1134</Words>
  <Application>Microsoft Office PowerPoint</Application>
  <PresentationFormat>On-screen Show (4:3)</PresentationFormat>
  <Paragraphs>129</Paragraphs>
  <Slides>21</Slides>
  <Notes>21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ＭＳ Ｐゴシック</vt:lpstr>
      <vt:lpstr>Arial</vt:lpstr>
      <vt:lpstr>Calibri</vt:lpstr>
      <vt:lpstr>Georgia</vt:lpstr>
      <vt:lpstr>Verdana</vt:lpstr>
      <vt:lpstr>Office Theme</vt:lpstr>
      <vt:lpstr>1_Office Theme</vt:lpstr>
      <vt:lpstr>4_Office Theme</vt:lpstr>
      <vt:lpstr>12_Office Theme</vt:lpstr>
      <vt:lpstr>8_Office Theme</vt:lpstr>
      <vt:lpstr>Privacy, GDPR  and the ICO  David Freeland Senior Policy Officer  14 May 2018 </vt:lpstr>
      <vt:lpstr>Privacy: a work in progress</vt:lpstr>
      <vt:lpstr>General Data Protection Regulation (GDPR)</vt:lpstr>
      <vt:lpstr>PowerPoint Presentation</vt:lpstr>
      <vt:lpstr>PowerPoint Presentation</vt:lpstr>
      <vt:lpstr>Data protection principles</vt:lpstr>
      <vt:lpstr>The Accountability Principle </vt:lpstr>
      <vt:lpstr>PowerPoint Presentation</vt:lpstr>
      <vt:lpstr>Accountability measures</vt:lpstr>
      <vt:lpstr>PowerPoint Presentation</vt:lpstr>
      <vt:lpstr>PowerPoint Presentation</vt:lpstr>
      <vt:lpstr>Direct marketing</vt:lpstr>
      <vt:lpstr>PowerPoint Presentation</vt:lpstr>
      <vt:lpstr>Data subject rights</vt:lpstr>
      <vt:lpstr>PowerPoint Presentation</vt:lpstr>
      <vt:lpstr>Our role</vt:lpstr>
      <vt:lpstr>Enforcement toolkit</vt:lpstr>
      <vt:lpstr>Civil and criminal courts</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Donna Maguire</cp:lastModifiedBy>
  <cp:revision>187</cp:revision>
  <cp:lastPrinted>2016-04-13T10:04:54Z</cp:lastPrinted>
  <dcterms:created xsi:type="dcterms:W3CDTF">2014-12-15T09:33:02Z</dcterms:created>
  <dcterms:modified xsi:type="dcterms:W3CDTF">2018-05-31T19:45:27Z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2594006</vt:lpwstr>
  </property>
  <property fmtid="{D5CDD505-2E9C-101B-9397-08002B2CF9AE}" name="NXPowerLiteSettings" pid="3">
    <vt:lpwstr>C700052003A000</vt:lpwstr>
  </property>
  <property fmtid="{D5CDD505-2E9C-101B-9397-08002B2CF9AE}" name="NXPowerLiteVersion" pid="4">
    <vt:lpwstr>D8.0.1</vt:lpwstr>
  </property>
</Properties>
</file>